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ves.VanLangenhove@stadsbader.com" TargetMode="External"/><Relationship Id="rId2" Type="http://schemas.openxmlformats.org/officeDocument/2006/relationships/hyperlink" Target="mailto:cvisse@woluwe1150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6827" y="195349"/>
            <a:ext cx="8915399" cy="2262781"/>
          </a:xfrm>
        </p:spPr>
        <p:txBody>
          <a:bodyPr>
            <a:normAutofit/>
          </a:bodyPr>
          <a:lstStyle/>
          <a:p>
            <a:r>
              <a:rPr lang="fr-BE" sz="6000" dirty="0" smtClean="0"/>
              <a:t>Chaussée de </a:t>
            </a:r>
            <a:r>
              <a:rPr lang="fr-BE" sz="6000" dirty="0" err="1" smtClean="0"/>
              <a:t>Stockel</a:t>
            </a:r>
            <a:endParaRPr lang="fr-BE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64770" y="2458130"/>
            <a:ext cx="8915399" cy="1126283"/>
          </a:xfrm>
        </p:spPr>
        <p:txBody>
          <a:bodyPr>
            <a:normAutofit/>
          </a:bodyPr>
          <a:lstStyle/>
          <a:p>
            <a:r>
              <a:rPr lang="fr-BE" sz="2400" dirty="0" smtClean="0"/>
              <a:t>Réaménagement de la voirie</a:t>
            </a:r>
            <a:endParaRPr lang="fr-BE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285798" y="2192037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BE" sz="6000" dirty="0" err="1" smtClean="0"/>
              <a:t>Stokkelsesteenweg</a:t>
            </a:r>
            <a:endParaRPr lang="fr-BE" sz="6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364770" y="4449711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400" dirty="0" err="1" smtClean="0"/>
              <a:t>Herinrichting</a:t>
            </a:r>
            <a:r>
              <a:rPr lang="fr-BE" sz="2400" dirty="0" smtClean="0"/>
              <a:t> </a:t>
            </a:r>
            <a:r>
              <a:rPr lang="fr-BE" sz="2400" dirty="0" err="1"/>
              <a:t>wegennet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5841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Description du Projet</a:t>
            </a:r>
            <a:br>
              <a:rPr lang="fr-BE" dirty="0"/>
            </a:br>
            <a:r>
              <a:rPr lang="fr-BE" dirty="0" err="1" smtClean="0"/>
              <a:t>Projectbeschrijving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Société / personne de contact</a:t>
            </a:r>
          </a:p>
          <a:p>
            <a:r>
              <a:rPr lang="fr-BE" dirty="0" err="1" smtClean="0"/>
              <a:t>Bedrijf</a:t>
            </a:r>
            <a:r>
              <a:rPr lang="fr-BE" dirty="0"/>
              <a:t> / </a:t>
            </a:r>
            <a:r>
              <a:rPr lang="fr-BE" dirty="0" err="1"/>
              <a:t>contactpersoon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/>
              <a:t>Nature des </a:t>
            </a:r>
            <a:r>
              <a:rPr lang="fr-BE" dirty="0" smtClean="0"/>
              <a:t>Travaux</a:t>
            </a:r>
          </a:p>
          <a:p>
            <a:r>
              <a:rPr lang="fr-BE" dirty="0" err="1"/>
              <a:t>soort</a:t>
            </a:r>
            <a:r>
              <a:rPr lang="fr-BE" dirty="0"/>
              <a:t> </a:t>
            </a:r>
            <a:r>
              <a:rPr lang="fr-BE" dirty="0" err="1" smtClean="0"/>
              <a:t>werk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Date d’intervention /Planning</a:t>
            </a:r>
          </a:p>
          <a:p>
            <a:r>
              <a:rPr lang="fr-BE" dirty="0" err="1"/>
              <a:t>datum</a:t>
            </a:r>
            <a:r>
              <a:rPr lang="fr-BE" dirty="0"/>
              <a:t> van </a:t>
            </a:r>
            <a:r>
              <a:rPr lang="fr-BE" dirty="0" err="1" smtClean="0"/>
              <a:t>interventie</a:t>
            </a:r>
            <a:r>
              <a:rPr lang="fr-BE" dirty="0"/>
              <a:t> / planification</a:t>
            </a:r>
          </a:p>
          <a:p>
            <a:endParaRPr lang="fr-BE" dirty="0" smtClean="0"/>
          </a:p>
          <a:p>
            <a:r>
              <a:rPr lang="fr-BE" dirty="0" smtClean="0"/>
              <a:t>Signalisation / Itinéraire pour les véhicules</a:t>
            </a:r>
          </a:p>
          <a:p>
            <a:r>
              <a:rPr lang="fr-BE" dirty="0" err="1" smtClean="0"/>
              <a:t>Bewegwijzering</a:t>
            </a:r>
            <a:r>
              <a:rPr lang="fr-BE" dirty="0"/>
              <a:t> / route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voertuigen</a:t>
            </a: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96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Société / Personne de contact</a:t>
            </a:r>
            <a:br>
              <a:rPr lang="fr-BE" dirty="0" smtClean="0"/>
            </a:br>
            <a:r>
              <a:rPr lang="fr-BE" dirty="0" err="1"/>
              <a:t>Bedrijf</a:t>
            </a:r>
            <a:r>
              <a:rPr lang="fr-BE" dirty="0"/>
              <a:t> / </a:t>
            </a:r>
            <a:r>
              <a:rPr lang="fr-BE" dirty="0" err="1"/>
              <a:t>contactpersoon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Commune de Woluwe Saint Pierre : Mr VISSE Cédric, Responsable Technique Voirie. (0498.58.80.53 / </a:t>
            </a:r>
            <a:r>
              <a:rPr lang="fr-BE" dirty="0" smtClean="0">
                <a:hlinkClick r:id="rId2"/>
              </a:rPr>
              <a:t>cvisse@woluwe1150.be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Gemeente</a:t>
            </a:r>
            <a:r>
              <a:rPr lang="fr-BE" dirty="0" smtClean="0"/>
              <a:t> </a:t>
            </a:r>
            <a:r>
              <a:rPr lang="fr-BE" dirty="0" err="1"/>
              <a:t>woluwe</a:t>
            </a:r>
            <a:r>
              <a:rPr lang="fr-BE" dirty="0"/>
              <a:t> saint </a:t>
            </a:r>
            <a:r>
              <a:rPr lang="fr-BE" dirty="0" smtClean="0"/>
              <a:t>pierre : Mr </a:t>
            </a:r>
            <a:r>
              <a:rPr lang="fr-BE" dirty="0"/>
              <a:t>VISSE Cédric, </a:t>
            </a:r>
            <a:r>
              <a:rPr lang="fr-BE" dirty="0" err="1" smtClean="0"/>
              <a:t>Technisch</a:t>
            </a:r>
            <a:r>
              <a:rPr lang="fr-BE" dirty="0" smtClean="0"/>
              <a:t> </a:t>
            </a:r>
            <a:r>
              <a:rPr lang="fr-BE" dirty="0" err="1" smtClean="0"/>
              <a:t>Wegbeheerder</a:t>
            </a:r>
            <a:r>
              <a:rPr lang="fr-BE" dirty="0" smtClean="0"/>
              <a:t>. (</a:t>
            </a:r>
            <a:r>
              <a:rPr lang="fr-BE" dirty="0"/>
              <a:t>0498.58.80.53 / </a:t>
            </a:r>
            <a:r>
              <a:rPr lang="fr-BE" dirty="0" smtClean="0">
                <a:hlinkClick r:id="rId2"/>
              </a:rPr>
              <a:t>cvisse@woluwe1150.be</a:t>
            </a:r>
            <a:r>
              <a:rPr lang="fr-BE" dirty="0" smtClean="0"/>
              <a:t>)</a:t>
            </a:r>
          </a:p>
          <a:p>
            <a:endParaRPr lang="fr-BE" dirty="0"/>
          </a:p>
          <a:p>
            <a:r>
              <a:rPr lang="fr-BE" dirty="0" smtClean="0"/>
              <a:t>Société </a:t>
            </a:r>
            <a:r>
              <a:rPr lang="fr-BE" dirty="0" err="1" smtClean="0"/>
              <a:t>Stadsbader</a:t>
            </a:r>
            <a:r>
              <a:rPr lang="fr-BE" dirty="0" smtClean="0"/>
              <a:t> : Mr Van Langenhove Yves, Project </a:t>
            </a:r>
            <a:r>
              <a:rPr lang="fr-BE" dirty="0" err="1" smtClean="0"/>
              <a:t>leider</a:t>
            </a:r>
            <a:r>
              <a:rPr lang="fr-BE" dirty="0" smtClean="0"/>
              <a:t> ( 056.26.06.66 / </a:t>
            </a:r>
            <a:r>
              <a:rPr lang="fr-BE" dirty="0" smtClean="0">
                <a:hlinkClick r:id="rId3"/>
              </a:rPr>
              <a:t>Yves.VanLangenhove@stadsbader.com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Stadsbader</a:t>
            </a:r>
            <a:r>
              <a:rPr lang="fr-BE" dirty="0" smtClean="0"/>
              <a:t> </a:t>
            </a:r>
            <a:r>
              <a:rPr lang="fr-BE" dirty="0" err="1" smtClean="0"/>
              <a:t>bedrijf</a:t>
            </a:r>
            <a:r>
              <a:rPr lang="fr-BE" dirty="0"/>
              <a:t> </a:t>
            </a:r>
            <a:r>
              <a:rPr lang="fr-BE" dirty="0" smtClean="0"/>
              <a:t>: </a:t>
            </a:r>
            <a:r>
              <a:rPr lang="fr-BE" dirty="0"/>
              <a:t>Mr Van Langenhove Yves, Project </a:t>
            </a:r>
            <a:r>
              <a:rPr lang="fr-BE" dirty="0" err="1"/>
              <a:t>leider</a:t>
            </a:r>
            <a:r>
              <a:rPr lang="fr-BE" dirty="0"/>
              <a:t> ( 056.26.06.66 / </a:t>
            </a:r>
            <a:r>
              <a:rPr lang="fr-BE" dirty="0">
                <a:hlinkClick r:id="rId3"/>
              </a:rPr>
              <a:t>Yves.VanLangenhove@stadsbader.com</a:t>
            </a:r>
            <a:r>
              <a:rPr lang="fr-BE" dirty="0"/>
              <a:t>)</a:t>
            </a:r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184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Nature des travaux</a:t>
            </a:r>
            <a:br>
              <a:rPr lang="fr-BE" dirty="0" smtClean="0"/>
            </a:br>
            <a:r>
              <a:rPr lang="fr-BE" dirty="0" err="1" smtClean="0"/>
              <a:t>Soort</a:t>
            </a:r>
            <a:r>
              <a:rPr lang="fr-BE" dirty="0" smtClean="0"/>
              <a:t> </a:t>
            </a:r>
            <a:r>
              <a:rPr lang="fr-BE" dirty="0" err="1"/>
              <a:t>werk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Réaménagement de la voirie</a:t>
            </a:r>
          </a:p>
          <a:p>
            <a:pPr lvl="1"/>
            <a:r>
              <a:rPr lang="fr-BE" dirty="0" smtClean="0"/>
              <a:t>Démolition du revêtement et du coffre de la voirie</a:t>
            </a:r>
          </a:p>
          <a:p>
            <a:pPr lvl="1"/>
            <a:r>
              <a:rPr lang="fr-BE" dirty="0" smtClean="0"/>
              <a:t>Pose de la fondation en </a:t>
            </a:r>
            <a:r>
              <a:rPr lang="fr-BE" dirty="0" err="1" smtClean="0"/>
              <a:t>bi-couche</a:t>
            </a:r>
            <a:r>
              <a:rPr lang="fr-BE" dirty="0" smtClean="0"/>
              <a:t> « 30 cm »</a:t>
            </a:r>
          </a:p>
          <a:p>
            <a:pPr lvl="1"/>
            <a:r>
              <a:rPr lang="fr-BE" dirty="0" smtClean="0"/>
              <a:t>Remise à niveau des avaloirs et des taques d’égout</a:t>
            </a:r>
          </a:p>
          <a:p>
            <a:pPr lvl="1"/>
            <a:r>
              <a:rPr lang="fr-BE" dirty="0" smtClean="0"/>
              <a:t>Pose de la couche d’assise </a:t>
            </a:r>
            <a:r>
              <a:rPr lang="fr-BE" dirty="0" err="1" smtClean="0"/>
              <a:t>asphaltique</a:t>
            </a:r>
            <a:r>
              <a:rPr lang="fr-BE" dirty="0" smtClean="0"/>
              <a:t> « 6 cm »</a:t>
            </a:r>
          </a:p>
          <a:p>
            <a:pPr lvl="1"/>
            <a:r>
              <a:rPr lang="fr-BE" dirty="0" smtClean="0"/>
              <a:t>Pose de la couche de roulage </a:t>
            </a:r>
            <a:r>
              <a:rPr lang="fr-BE" dirty="0" err="1" smtClean="0"/>
              <a:t>asphaltique</a:t>
            </a:r>
            <a:r>
              <a:rPr lang="fr-BE" dirty="0" smtClean="0"/>
              <a:t> « 4 cm »</a:t>
            </a:r>
          </a:p>
          <a:p>
            <a:pPr lvl="1"/>
            <a:endParaRPr lang="fr-BE" dirty="0" smtClean="0"/>
          </a:p>
          <a:p>
            <a:r>
              <a:rPr lang="fr-BE" dirty="0" err="1"/>
              <a:t>Herinrichting</a:t>
            </a:r>
            <a:r>
              <a:rPr lang="fr-BE" dirty="0"/>
              <a:t> </a:t>
            </a:r>
            <a:r>
              <a:rPr lang="fr-BE" dirty="0" err="1"/>
              <a:t>wegennet</a:t>
            </a:r>
            <a:endParaRPr lang="fr-BE" dirty="0"/>
          </a:p>
          <a:p>
            <a:pPr lvl="1"/>
            <a:r>
              <a:rPr lang="nl-NL" dirty="0" smtClean="0"/>
              <a:t>Sloop </a:t>
            </a:r>
            <a:r>
              <a:rPr lang="nl-NL" dirty="0"/>
              <a:t>van het trottoir en de </a:t>
            </a:r>
            <a:r>
              <a:rPr lang="nl-NL" dirty="0" smtClean="0"/>
              <a:t>straatbak</a:t>
            </a:r>
          </a:p>
          <a:p>
            <a:pPr lvl="1"/>
            <a:r>
              <a:rPr lang="nl-NL" dirty="0"/>
              <a:t>De fundering in twee lagen </a:t>
            </a:r>
            <a:r>
              <a:rPr lang="nl-NL" dirty="0" smtClean="0"/>
              <a:t>leggen </a:t>
            </a:r>
            <a:r>
              <a:rPr lang="fr-BE" dirty="0"/>
              <a:t>« </a:t>
            </a:r>
            <a:r>
              <a:rPr lang="fr-BE" dirty="0" smtClean="0"/>
              <a:t>30 cm</a:t>
            </a:r>
            <a:r>
              <a:rPr lang="fr-BE" dirty="0"/>
              <a:t> </a:t>
            </a:r>
            <a:r>
              <a:rPr lang="fr-BE" dirty="0" smtClean="0"/>
              <a:t>»</a:t>
            </a:r>
            <a:endParaRPr lang="nl-NL" dirty="0" smtClean="0"/>
          </a:p>
          <a:p>
            <a:pPr lvl="1"/>
            <a:r>
              <a:rPr lang="nl-NL" dirty="0" smtClean="0"/>
              <a:t>Verbeteren </a:t>
            </a:r>
            <a:r>
              <a:rPr lang="nl-NL" dirty="0"/>
              <a:t>van kolken en </a:t>
            </a:r>
            <a:r>
              <a:rPr lang="nl-NL" dirty="0" smtClean="0"/>
              <a:t>putdeksels</a:t>
            </a:r>
          </a:p>
          <a:p>
            <a:pPr lvl="1"/>
            <a:r>
              <a:rPr lang="fr-BE" dirty="0" err="1" smtClean="0"/>
              <a:t>Asfaltfundering</a:t>
            </a:r>
            <a:r>
              <a:rPr lang="fr-BE" dirty="0" smtClean="0"/>
              <a:t> </a:t>
            </a:r>
            <a:r>
              <a:rPr lang="fr-BE" dirty="0" err="1" smtClean="0"/>
              <a:t>leggen</a:t>
            </a:r>
            <a:r>
              <a:rPr lang="fr-BE" dirty="0" smtClean="0"/>
              <a:t> «  6 cm »</a:t>
            </a:r>
          </a:p>
          <a:p>
            <a:pPr lvl="1"/>
            <a:r>
              <a:rPr lang="fr-BE" dirty="0" err="1" smtClean="0"/>
              <a:t>Asfaltslijtlaag</a:t>
            </a:r>
            <a:r>
              <a:rPr lang="fr-BE" dirty="0" smtClean="0"/>
              <a:t> </a:t>
            </a:r>
            <a:r>
              <a:rPr lang="fr-BE" dirty="0" err="1" smtClean="0"/>
              <a:t>leggen</a:t>
            </a:r>
            <a:r>
              <a:rPr lang="fr-BE" dirty="0" smtClean="0"/>
              <a:t> </a:t>
            </a:r>
            <a:r>
              <a:rPr lang="fr-BE" dirty="0"/>
              <a:t>«  </a:t>
            </a:r>
            <a:r>
              <a:rPr lang="fr-BE" dirty="0" smtClean="0"/>
              <a:t>4 cm</a:t>
            </a:r>
            <a:r>
              <a:rPr lang="fr-BE" dirty="0"/>
              <a:t> »</a:t>
            </a:r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517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Date d’intervention / Planning</a:t>
            </a:r>
            <a:br>
              <a:rPr lang="fr-BE" dirty="0" smtClean="0"/>
            </a:br>
            <a:r>
              <a:rPr lang="fr-BE" dirty="0" err="1" smtClean="0"/>
              <a:t>Datum</a:t>
            </a:r>
            <a:r>
              <a:rPr lang="fr-BE" dirty="0" smtClean="0"/>
              <a:t> </a:t>
            </a:r>
            <a:r>
              <a:rPr lang="fr-BE" dirty="0"/>
              <a:t>van </a:t>
            </a:r>
            <a:r>
              <a:rPr lang="fr-BE" dirty="0" err="1"/>
              <a:t>interventie</a:t>
            </a:r>
            <a:r>
              <a:rPr lang="fr-BE" dirty="0"/>
              <a:t> / </a:t>
            </a:r>
            <a:r>
              <a:rPr lang="fr-BE" dirty="0" smtClean="0"/>
              <a:t>Planification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Lundi 26 Février 2024 au Mercredi 06 Mars 2024</a:t>
            </a:r>
          </a:p>
          <a:p>
            <a:r>
              <a:rPr lang="fr-BE" dirty="0" smtClean="0"/>
              <a:t>Phase 1 : 5 jours / </a:t>
            </a:r>
            <a:r>
              <a:rPr lang="fr-BE" dirty="0"/>
              <a:t>Phase 2 : 4 jours</a:t>
            </a:r>
          </a:p>
          <a:p>
            <a:r>
              <a:rPr lang="fr-BE" dirty="0" smtClean="0"/>
              <a:t>Horaire de travail étendu : 6h - 22h samedi inclus</a:t>
            </a:r>
          </a:p>
          <a:p>
            <a:endParaRPr lang="fr-BE" dirty="0" smtClean="0"/>
          </a:p>
          <a:p>
            <a:r>
              <a:rPr lang="nl-NL" dirty="0"/>
              <a:t>Maandag 26 februari 2024 tot woensdag 06 maart </a:t>
            </a:r>
            <a:r>
              <a:rPr lang="nl-NL" dirty="0" smtClean="0"/>
              <a:t>2024</a:t>
            </a:r>
          </a:p>
          <a:p>
            <a:r>
              <a:rPr lang="fr-BE" dirty="0" err="1"/>
              <a:t>Fase</a:t>
            </a:r>
            <a:r>
              <a:rPr lang="fr-BE" dirty="0"/>
              <a:t> 1: 5 </a:t>
            </a:r>
            <a:r>
              <a:rPr lang="fr-BE" dirty="0" err="1" smtClean="0"/>
              <a:t>dagen</a:t>
            </a:r>
            <a:r>
              <a:rPr lang="fr-BE" dirty="0" smtClean="0"/>
              <a:t> </a:t>
            </a:r>
            <a:r>
              <a:rPr lang="fr-BE" dirty="0"/>
              <a:t>/ </a:t>
            </a:r>
            <a:r>
              <a:rPr lang="fr-BE" dirty="0" err="1"/>
              <a:t>Fase</a:t>
            </a:r>
            <a:r>
              <a:rPr lang="fr-BE" dirty="0"/>
              <a:t> 2: 4 </a:t>
            </a:r>
            <a:r>
              <a:rPr lang="fr-BE" dirty="0" err="1" smtClean="0"/>
              <a:t>dagen</a:t>
            </a:r>
            <a:endParaRPr lang="fr-BE" dirty="0" smtClean="0"/>
          </a:p>
          <a:p>
            <a:r>
              <a:rPr lang="nl-NL" dirty="0"/>
              <a:t>Uitgebreide werktijden: 6.00 - 22.00 uur, inclusief zaterdag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7503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Signalisation / Itinéraire pour les véhicules</a:t>
            </a:r>
            <a:br>
              <a:rPr lang="fr-BE" dirty="0" smtClean="0"/>
            </a:br>
            <a:r>
              <a:rPr lang="fr-BE" dirty="0" err="1"/>
              <a:t>Bewegwijzering</a:t>
            </a:r>
            <a:r>
              <a:rPr lang="fr-BE" dirty="0"/>
              <a:t> / route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voertuigen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Chaussée de </a:t>
            </a:r>
            <a:r>
              <a:rPr lang="fr-BE" dirty="0" err="1" smtClean="0"/>
              <a:t>Stockel</a:t>
            </a:r>
            <a:r>
              <a:rPr lang="fr-BE" dirty="0" smtClean="0"/>
              <a:t> -&gt; Avenue du Bleuet</a:t>
            </a:r>
          </a:p>
          <a:p>
            <a:r>
              <a:rPr lang="fr-BE" dirty="0" smtClean="0"/>
              <a:t>Clos Jean Van </a:t>
            </a:r>
            <a:r>
              <a:rPr lang="fr-BE" dirty="0" err="1" smtClean="0"/>
              <a:t>Ryn</a:t>
            </a:r>
            <a:r>
              <a:rPr lang="fr-BE" dirty="0" smtClean="0"/>
              <a:t> -&gt; Rue </a:t>
            </a:r>
            <a:r>
              <a:rPr lang="fr-BE" dirty="0" err="1" smtClean="0"/>
              <a:t>Konkel</a:t>
            </a:r>
            <a:endParaRPr lang="fr-BE" dirty="0" smtClean="0"/>
          </a:p>
          <a:p>
            <a:r>
              <a:rPr lang="fr-BE" dirty="0" smtClean="0"/>
              <a:t>Clos André Rappe -&gt; Avenue Jan </a:t>
            </a:r>
            <a:r>
              <a:rPr lang="fr-BE" dirty="0" err="1" smtClean="0"/>
              <a:t>Olieslagers</a:t>
            </a:r>
            <a:endParaRPr lang="fr-BE" dirty="0" smtClean="0"/>
          </a:p>
          <a:p>
            <a:r>
              <a:rPr lang="fr-BE" dirty="0" smtClean="0"/>
              <a:t>Square du Roi Baudouin -&gt; Avenue </a:t>
            </a:r>
            <a:r>
              <a:rPr lang="fr-BE" dirty="0" err="1" smtClean="0"/>
              <a:t>Grandchamps</a:t>
            </a:r>
            <a:endParaRPr lang="fr-BE" dirty="0" smtClean="0"/>
          </a:p>
          <a:p>
            <a:endParaRPr lang="fr-BE" dirty="0"/>
          </a:p>
          <a:p>
            <a:r>
              <a:rPr lang="fr-BE" dirty="0" err="1" smtClean="0"/>
              <a:t>Stokkelsesteenweg</a:t>
            </a:r>
            <a:r>
              <a:rPr lang="fr-BE" dirty="0" smtClean="0"/>
              <a:t> -&gt; </a:t>
            </a:r>
            <a:r>
              <a:rPr lang="fr-BE" dirty="0" err="1" smtClean="0"/>
              <a:t>Roggebloemlaan</a:t>
            </a:r>
            <a:endParaRPr lang="fr-BE" dirty="0" smtClean="0"/>
          </a:p>
          <a:p>
            <a:r>
              <a:rPr lang="fr-BE" dirty="0" smtClean="0"/>
              <a:t>Jean Van </a:t>
            </a:r>
            <a:r>
              <a:rPr lang="fr-BE" dirty="0" err="1" smtClean="0"/>
              <a:t>Ryngaarde</a:t>
            </a:r>
            <a:r>
              <a:rPr lang="fr-BE" dirty="0" smtClean="0"/>
              <a:t> -&gt; </a:t>
            </a:r>
            <a:r>
              <a:rPr lang="fr-BE" dirty="0" err="1" smtClean="0"/>
              <a:t>Konkelstraat</a:t>
            </a:r>
            <a:endParaRPr lang="fr-BE" dirty="0" smtClean="0"/>
          </a:p>
          <a:p>
            <a:r>
              <a:rPr lang="fr-BE" dirty="0" smtClean="0"/>
              <a:t>André </a:t>
            </a:r>
            <a:r>
              <a:rPr lang="fr-BE" dirty="0" err="1" smtClean="0"/>
              <a:t>Rappegaarde</a:t>
            </a:r>
            <a:r>
              <a:rPr lang="fr-BE" dirty="0" smtClean="0"/>
              <a:t> -&gt; Jan </a:t>
            </a:r>
            <a:r>
              <a:rPr lang="fr-BE" dirty="0" err="1" smtClean="0"/>
              <a:t>Olieslagerslaan</a:t>
            </a:r>
            <a:endParaRPr lang="fr-BE" dirty="0" smtClean="0"/>
          </a:p>
          <a:p>
            <a:r>
              <a:rPr lang="fr-BE" dirty="0" smtClean="0"/>
              <a:t>Koning </a:t>
            </a:r>
            <a:r>
              <a:rPr lang="fr-BE" dirty="0" err="1" smtClean="0"/>
              <a:t>Boudewijnplein</a:t>
            </a:r>
            <a:r>
              <a:rPr lang="fr-BE" dirty="0" smtClean="0"/>
              <a:t> -&gt; </a:t>
            </a:r>
            <a:r>
              <a:rPr lang="fr-BE" dirty="0" err="1" smtClean="0"/>
              <a:t>Grootveldlaan</a:t>
            </a:r>
            <a:endParaRPr lang="fr-BE" dirty="0"/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7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363</Words>
  <Application>Microsoft Office PowerPoint</Application>
  <PresentationFormat>Grand écran</PresentationFormat>
  <Paragraphs>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Brin</vt:lpstr>
      <vt:lpstr>Chaussée de Stockel</vt:lpstr>
      <vt:lpstr>Description du Projet Projectbeschrijving</vt:lpstr>
      <vt:lpstr>Société / Personne de contact Bedrijf / contactpersoon </vt:lpstr>
      <vt:lpstr>Nature des travaux Soort werk </vt:lpstr>
      <vt:lpstr>Date d’intervention / Planning Datum van interventie / Planification </vt:lpstr>
      <vt:lpstr>Signalisation / Itinéraire pour les véhicules Bewegwijzering / route voor voertuigen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Chaussée de Stockel</dc:title>
  <dc:creator>Cédric Visse</dc:creator>
  <cp:lastModifiedBy>Cédric Visse</cp:lastModifiedBy>
  <cp:revision>8</cp:revision>
  <dcterms:created xsi:type="dcterms:W3CDTF">2024-01-08T14:32:24Z</dcterms:created>
  <dcterms:modified xsi:type="dcterms:W3CDTF">2024-01-08T15:44:10Z</dcterms:modified>
</cp:coreProperties>
</file>