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25" r:id="rId4"/>
  </p:sldMasterIdLst>
  <p:notesMasterIdLst>
    <p:notesMasterId r:id="rId18"/>
  </p:notesMasterIdLst>
  <p:handoutMasterIdLst>
    <p:handoutMasterId r:id="rId19"/>
  </p:handoutMasterIdLst>
  <p:sldIdLst>
    <p:sldId id="297" r:id="rId5"/>
    <p:sldId id="299" r:id="rId6"/>
    <p:sldId id="302" r:id="rId7"/>
    <p:sldId id="306" r:id="rId8"/>
    <p:sldId id="307" r:id="rId9"/>
    <p:sldId id="303" r:id="rId10"/>
    <p:sldId id="312" r:id="rId11"/>
    <p:sldId id="313" r:id="rId12"/>
    <p:sldId id="308" r:id="rId13"/>
    <p:sldId id="309" r:id="rId14"/>
    <p:sldId id="310" r:id="rId15"/>
    <p:sldId id="311" r:id="rId16"/>
    <p:sldId id="292" r:id="rId17"/>
  </p:sldIdLst>
  <p:sldSz cx="12192000" cy="6858000"/>
  <p:notesSz cx="6858000" cy="9945688"/>
  <p:custDataLst>
    <p:tags r:id="rId20"/>
  </p:custDataLst>
  <p:defaultTextStyle>
    <a:defPPr rtl="0">
      <a:defRPr lang="fr-FR"/>
    </a:defPPr>
    <a:lvl1pPr marL="0" algn="l" defTabSz="914400" rtl="0" eaLnBrk="1" latinLnBrk="0" hangingPunct="1">
      <a:defRPr lang="fr-FR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fr-FR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fr-FR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fr-FR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fr-FR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fr-FR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fr-FR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fr-FR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fr-FR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33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4" name="Author" initials="A" lastIdx="0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626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6EFF865-5F86-4A77-A250-B78F23607C76}" v="109" dt="2022-04-21T14:07:36.805"/>
    <p1510:client id="{71C3D487-F55F-40FB-881E-C97DD041D58F}" v="55" dt="2022-04-21T05:46:19.88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249" autoAdjust="0"/>
  </p:normalViewPr>
  <p:slideViewPr>
    <p:cSldViewPr snapToGrid="0" showGuides="1">
      <p:cViewPr varScale="1">
        <p:scale>
          <a:sx n="115" d="100"/>
          <a:sy n="115" d="100"/>
        </p:scale>
        <p:origin x="432" y="10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85" d="100"/>
          <a:sy n="85" d="100"/>
        </p:scale>
        <p:origin x="3126" y="90"/>
      </p:cViewPr>
      <p:guideLst>
        <p:guide orient="horz" pos="3133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commentAuthors" Target="comment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ags" Target="tags/tag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0F07F19-1F50-4B42-A7A0-278DF9D25BB1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 rtlCol="0"/>
        <a:lstStyle>
          <a:defPPr>
            <a:defRPr lang="fr-FR"/>
          </a:defPPr>
        </a:lstStyle>
        <a:p>
          <a:pPr rtl="0"/>
          <a:endParaRPr lang="fr-FR"/>
        </a:p>
      </dgm:t>
    </dgm:pt>
    <dgm:pt modelId="{22625139-F93A-4F3F-A7AA-4923A01AEDF3}">
      <dgm:prSet custT="1"/>
      <dgm:spPr>
        <a:solidFill>
          <a:schemeClr val="accent1">
            <a:lumMod val="40000"/>
            <a:lumOff val="60000"/>
            <a:alpha val="50000"/>
          </a:schemeClr>
        </a:solidFill>
        <a:ln>
          <a:noFill/>
        </a:ln>
      </dgm:spPr>
      <dgm:t>
        <a:bodyPr lIns="288000" rtlCol="0"/>
        <a:lstStyle>
          <a:defPPr>
            <a:defRPr lang="fr-FR"/>
          </a:defPPr>
        </a:lstStyle>
        <a:p>
          <a:pPr rtl="0"/>
          <a:r>
            <a:rPr lang="fr-FR" sz="2400" dirty="0">
              <a:solidFill>
                <a:schemeClr val="accent1">
                  <a:lumMod val="50000"/>
                </a:schemeClr>
              </a:solidFill>
            </a:rPr>
            <a:t>Suggestion 2. </a:t>
          </a:r>
          <a:r>
            <a:rPr lang="fr-FR" sz="1600" dirty="0">
              <a:solidFill>
                <a:schemeClr val="tx1">
                  <a:alpha val="70000"/>
                </a:schemeClr>
              </a:solidFill>
            </a:rPr>
            <a:t>Parler de soi, de son  expérience, de ses compétences</a:t>
          </a:r>
        </a:p>
      </dgm:t>
    </dgm:pt>
    <dgm:pt modelId="{F549A0EB-6BE9-4749-8336-B02A279AE302}" type="parTrans" cxnId="{FC7721F0-429B-4CE7-BE98-C2F3C41FE9C7}">
      <dgm:prSet/>
      <dgm:spPr/>
      <dgm:t>
        <a:bodyPr rtlCol="0"/>
        <a:lstStyle>
          <a:defPPr>
            <a:defRPr lang="fr-FR"/>
          </a:defPPr>
        </a:lstStyle>
        <a:p>
          <a:pPr rtl="0"/>
          <a:endParaRPr lang="fr-FR"/>
        </a:p>
      </dgm:t>
    </dgm:pt>
    <dgm:pt modelId="{A8E2FA08-4DD4-4654-A85D-9A99162D6201}" type="sibTrans" cxnId="{FC7721F0-429B-4CE7-BE98-C2F3C41FE9C7}">
      <dgm:prSet/>
      <dgm:spPr>
        <a:solidFill>
          <a:schemeClr val="accent1">
            <a:lumMod val="40000"/>
            <a:lumOff val="60000"/>
          </a:schemeClr>
        </a:solidFill>
        <a:ln>
          <a:noFill/>
        </a:ln>
      </dgm:spPr>
      <dgm:t>
        <a:bodyPr rtlCol="0"/>
        <a:lstStyle>
          <a:defPPr>
            <a:defRPr lang="fr-FR"/>
          </a:defPPr>
        </a:lstStyle>
        <a:p>
          <a:pPr rtl="0"/>
          <a:endParaRPr lang="fr-FR" dirty="0"/>
        </a:p>
      </dgm:t>
    </dgm:pt>
    <dgm:pt modelId="{140952D0-0E1D-4F48-9F16-53581487CFA0}">
      <dgm:prSet custT="1"/>
      <dgm:spPr>
        <a:solidFill>
          <a:schemeClr val="accent1">
            <a:lumMod val="40000"/>
            <a:lumOff val="60000"/>
            <a:alpha val="50000"/>
          </a:schemeClr>
        </a:solidFill>
        <a:ln>
          <a:noFill/>
        </a:ln>
      </dgm:spPr>
      <dgm:t>
        <a:bodyPr lIns="288000" rtlCol="0"/>
        <a:lstStyle>
          <a:defPPr>
            <a:defRPr lang="fr-FR"/>
          </a:defPPr>
        </a:lstStyle>
        <a:p>
          <a:pPr rtl="0"/>
          <a:r>
            <a:rPr lang="fr-FR" sz="2400" dirty="0">
              <a:solidFill>
                <a:schemeClr val="accent1">
                  <a:lumMod val="50000"/>
                </a:schemeClr>
              </a:solidFill>
            </a:rPr>
            <a:t>Suggestion 3 . </a:t>
          </a:r>
          <a:r>
            <a:rPr lang="fr-FR" sz="1600" dirty="0">
              <a:solidFill>
                <a:srgbClr val="262626"/>
              </a:solidFill>
            </a:rPr>
            <a:t>Au réfectoire</a:t>
          </a:r>
        </a:p>
      </dgm:t>
    </dgm:pt>
    <dgm:pt modelId="{790C446F-6917-41E7-BE01-7AFE2676D505}" type="parTrans" cxnId="{B07163E8-ADEC-492A-8F07-7E5786AB23AE}">
      <dgm:prSet/>
      <dgm:spPr/>
      <dgm:t>
        <a:bodyPr rtlCol="0"/>
        <a:lstStyle>
          <a:defPPr>
            <a:defRPr lang="fr-FR"/>
          </a:defPPr>
        </a:lstStyle>
        <a:p>
          <a:pPr rtl="0"/>
          <a:endParaRPr lang="fr-FR"/>
        </a:p>
      </dgm:t>
    </dgm:pt>
    <dgm:pt modelId="{2804F27C-9BA9-4D07-AB02-74BE7DFA2C0E}" type="sibTrans" cxnId="{B07163E8-ADEC-492A-8F07-7E5786AB23AE}">
      <dgm:prSet/>
      <dgm:spPr>
        <a:solidFill>
          <a:schemeClr val="accent1">
            <a:lumMod val="40000"/>
            <a:lumOff val="60000"/>
          </a:schemeClr>
        </a:solidFill>
        <a:ln>
          <a:noFill/>
        </a:ln>
      </dgm:spPr>
      <dgm:t>
        <a:bodyPr rtlCol="0"/>
        <a:lstStyle>
          <a:defPPr>
            <a:defRPr lang="fr-FR"/>
          </a:defPPr>
        </a:lstStyle>
        <a:p>
          <a:pPr rtl="0"/>
          <a:endParaRPr lang="fr-FR" dirty="0"/>
        </a:p>
      </dgm:t>
    </dgm:pt>
    <dgm:pt modelId="{2EE95FC5-CD6B-4A50-9262-DC414E16C3EA}">
      <dgm:prSet custT="1"/>
      <dgm:spPr>
        <a:solidFill>
          <a:schemeClr val="accent1">
            <a:lumMod val="40000"/>
            <a:lumOff val="60000"/>
            <a:alpha val="50000"/>
          </a:schemeClr>
        </a:solidFill>
        <a:ln>
          <a:noFill/>
        </a:ln>
      </dgm:spPr>
      <dgm:t>
        <a:bodyPr lIns="288000" rtlCol="0"/>
        <a:lstStyle>
          <a:defPPr>
            <a:defRPr lang="fr-FR"/>
          </a:defPPr>
        </a:lstStyle>
        <a:p>
          <a:pPr rtl="0"/>
          <a:r>
            <a:rPr lang="fr-FR" sz="2400" dirty="0">
              <a:solidFill>
                <a:schemeClr val="accent1">
                  <a:lumMod val="50000"/>
                </a:schemeClr>
              </a:solidFill>
            </a:rPr>
            <a:t>Suggestion 1.</a:t>
          </a:r>
          <a:r>
            <a:rPr lang="fr-FR" sz="3200" dirty="0">
              <a:solidFill>
                <a:schemeClr val="accent1">
                  <a:lumMod val="50000"/>
                </a:schemeClr>
              </a:solidFill>
            </a:rPr>
            <a:t> </a:t>
          </a:r>
          <a:r>
            <a:rPr lang="fr-FR" sz="1600" dirty="0">
              <a:solidFill>
                <a:schemeClr val="tx1">
                  <a:alpha val="70000"/>
                </a:schemeClr>
              </a:solidFill>
            </a:rPr>
            <a:t>Se présenter, présenter sa famille</a:t>
          </a:r>
          <a:endParaRPr lang="fr-FR" sz="2000" dirty="0">
            <a:solidFill>
              <a:schemeClr val="tx1">
                <a:alpha val="70000"/>
              </a:schemeClr>
            </a:solidFill>
          </a:endParaRPr>
        </a:p>
      </dgm:t>
    </dgm:pt>
    <dgm:pt modelId="{C99EBBB1-E916-471C-83C9-ABE85B42AC26}" type="sibTrans" cxnId="{B3F19EC2-A372-4EC3-BFE0-C62FFDFE3DF6}">
      <dgm:prSet/>
      <dgm:spPr>
        <a:solidFill>
          <a:schemeClr val="accent1">
            <a:lumMod val="40000"/>
            <a:lumOff val="60000"/>
          </a:schemeClr>
        </a:solidFill>
        <a:ln>
          <a:noFill/>
        </a:ln>
      </dgm:spPr>
      <dgm:t>
        <a:bodyPr rtlCol="0"/>
        <a:lstStyle>
          <a:defPPr>
            <a:defRPr lang="fr-FR"/>
          </a:defPPr>
        </a:lstStyle>
        <a:p>
          <a:pPr rtl="0"/>
          <a:endParaRPr lang="fr-FR" dirty="0"/>
        </a:p>
      </dgm:t>
    </dgm:pt>
    <dgm:pt modelId="{75374347-884B-4721-8CFF-DF080F5B1C79}" type="parTrans" cxnId="{B3F19EC2-A372-4EC3-BFE0-C62FFDFE3DF6}">
      <dgm:prSet/>
      <dgm:spPr/>
      <dgm:t>
        <a:bodyPr rtlCol="0"/>
        <a:lstStyle>
          <a:defPPr>
            <a:defRPr lang="fr-FR"/>
          </a:defPPr>
        </a:lstStyle>
        <a:p>
          <a:pPr rtl="0"/>
          <a:endParaRPr lang="fr-FR"/>
        </a:p>
      </dgm:t>
    </dgm:pt>
    <dgm:pt modelId="{F7C64FE4-B743-4173-AF38-E15B373860BB}" type="pres">
      <dgm:prSet presAssocID="{D0F07F19-1F50-4B42-A7A0-278DF9D25BB1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38EDE452-776E-43EB-9FFD-1764B73AB173}" type="pres">
      <dgm:prSet presAssocID="{D0F07F19-1F50-4B42-A7A0-278DF9D25BB1}" presName="dummyMaxCanvas" presStyleCnt="0">
        <dgm:presLayoutVars/>
      </dgm:prSet>
      <dgm:spPr/>
    </dgm:pt>
    <dgm:pt modelId="{9E5060DF-533E-4FA7-B5F3-3ABB401D9CCC}" type="pres">
      <dgm:prSet presAssocID="{D0F07F19-1F50-4B42-A7A0-278DF9D25BB1}" presName="ThreeNodes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48247850-32BB-4ED9-A7BE-A46ABFAC6414}" type="pres">
      <dgm:prSet presAssocID="{D0F07F19-1F50-4B42-A7A0-278DF9D25BB1}" presName="ThreeNodes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5A82013E-6D5C-4086-9AA7-B01C868E35A6}" type="pres">
      <dgm:prSet presAssocID="{D0F07F19-1F50-4B42-A7A0-278DF9D25BB1}" presName="ThreeNodes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BAFF447E-4A90-48EA-BD5E-61BA6F038707}" type="pres">
      <dgm:prSet presAssocID="{D0F07F19-1F50-4B42-A7A0-278DF9D25BB1}" presName="ThreeConn_1-2" presStyleLbl="f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D3AD0DA8-345E-450E-87E2-77CD6D209CBB}" type="pres">
      <dgm:prSet presAssocID="{D0F07F19-1F50-4B42-A7A0-278DF9D25BB1}" presName="ThreeConn_2-3" presStyleLbl="f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4786D6C0-7EE3-4581-827D-81D3EE37D20C}" type="pres">
      <dgm:prSet presAssocID="{D0F07F19-1F50-4B42-A7A0-278DF9D25BB1}" presName="ThreeNodes_1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E349AE70-4CF5-4870-B6BF-C18BEBEB4902}" type="pres">
      <dgm:prSet presAssocID="{D0F07F19-1F50-4B42-A7A0-278DF9D25BB1}" presName="ThreeNodes_2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93322883-137E-4B01-A1C4-13A169A46FF1}" type="pres">
      <dgm:prSet presAssocID="{D0F07F19-1F50-4B42-A7A0-278DF9D25BB1}" presName="ThreeNodes_3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DEAFE172-05AE-4A91-9426-46BCCD5E18B7}" type="presOf" srcId="{22625139-F93A-4F3F-A7AA-4923A01AEDF3}" destId="{E349AE70-4CF5-4870-B6BF-C18BEBEB4902}" srcOrd="1" destOrd="0" presId="urn:microsoft.com/office/officeart/2005/8/layout/vProcess5"/>
    <dgm:cxn modelId="{21240737-AD37-4CB9-A2B8-E62C9968A6E0}" type="presOf" srcId="{A8E2FA08-4DD4-4654-A85D-9A99162D6201}" destId="{D3AD0DA8-345E-450E-87E2-77CD6D209CBB}" srcOrd="0" destOrd="0" presId="urn:microsoft.com/office/officeart/2005/8/layout/vProcess5"/>
    <dgm:cxn modelId="{FC7721F0-429B-4CE7-BE98-C2F3C41FE9C7}" srcId="{D0F07F19-1F50-4B42-A7A0-278DF9D25BB1}" destId="{22625139-F93A-4F3F-A7AA-4923A01AEDF3}" srcOrd="1" destOrd="0" parTransId="{F549A0EB-6BE9-4749-8336-B02A279AE302}" sibTransId="{A8E2FA08-4DD4-4654-A85D-9A99162D6201}"/>
    <dgm:cxn modelId="{B3F19EC2-A372-4EC3-BFE0-C62FFDFE3DF6}" srcId="{D0F07F19-1F50-4B42-A7A0-278DF9D25BB1}" destId="{2EE95FC5-CD6B-4A50-9262-DC414E16C3EA}" srcOrd="0" destOrd="0" parTransId="{75374347-884B-4721-8CFF-DF080F5B1C79}" sibTransId="{C99EBBB1-E916-471C-83C9-ABE85B42AC26}"/>
    <dgm:cxn modelId="{69BF9889-6095-4429-B234-667488C8B20D}" type="presOf" srcId="{22625139-F93A-4F3F-A7AA-4923A01AEDF3}" destId="{48247850-32BB-4ED9-A7BE-A46ABFAC6414}" srcOrd="0" destOrd="0" presId="urn:microsoft.com/office/officeart/2005/8/layout/vProcess5"/>
    <dgm:cxn modelId="{BAD1398B-CEBB-420E-B9C1-73B0320749E6}" type="presOf" srcId="{140952D0-0E1D-4F48-9F16-53581487CFA0}" destId="{93322883-137E-4B01-A1C4-13A169A46FF1}" srcOrd="1" destOrd="0" presId="urn:microsoft.com/office/officeart/2005/8/layout/vProcess5"/>
    <dgm:cxn modelId="{9E36192A-F7A0-4E6F-994F-52DDB618BFA0}" type="presOf" srcId="{D0F07F19-1F50-4B42-A7A0-278DF9D25BB1}" destId="{F7C64FE4-B743-4173-AF38-E15B373860BB}" srcOrd="0" destOrd="0" presId="urn:microsoft.com/office/officeart/2005/8/layout/vProcess5"/>
    <dgm:cxn modelId="{D8C6D5B2-C58E-4DD6-AC77-548456FE2FFE}" type="presOf" srcId="{C99EBBB1-E916-471C-83C9-ABE85B42AC26}" destId="{BAFF447E-4A90-48EA-BD5E-61BA6F038707}" srcOrd="0" destOrd="0" presId="urn:microsoft.com/office/officeart/2005/8/layout/vProcess5"/>
    <dgm:cxn modelId="{5F197DF5-51CE-4199-AEED-447B91BD3425}" type="presOf" srcId="{2EE95FC5-CD6B-4A50-9262-DC414E16C3EA}" destId="{4786D6C0-7EE3-4581-827D-81D3EE37D20C}" srcOrd="1" destOrd="0" presId="urn:microsoft.com/office/officeart/2005/8/layout/vProcess5"/>
    <dgm:cxn modelId="{B07163E8-ADEC-492A-8F07-7E5786AB23AE}" srcId="{D0F07F19-1F50-4B42-A7A0-278DF9D25BB1}" destId="{140952D0-0E1D-4F48-9F16-53581487CFA0}" srcOrd="2" destOrd="0" parTransId="{790C446F-6917-41E7-BE01-7AFE2676D505}" sibTransId="{2804F27C-9BA9-4D07-AB02-74BE7DFA2C0E}"/>
    <dgm:cxn modelId="{92CB1CE1-F438-4BA5-BC89-B5A2DA2AA7A2}" type="presOf" srcId="{140952D0-0E1D-4F48-9F16-53581487CFA0}" destId="{5A82013E-6D5C-4086-9AA7-B01C868E35A6}" srcOrd="0" destOrd="0" presId="urn:microsoft.com/office/officeart/2005/8/layout/vProcess5"/>
    <dgm:cxn modelId="{B9F9F949-D05C-4077-BA31-E766881AF496}" type="presOf" srcId="{2EE95FC5-CD6B-4A50-9262-DC414E16C3EA}" destId="{9E5060DF-533E-4FA7-B5F3-3ABB401D9CCC}" srcOrd="0" destOrd="0" presId="urn:microsoft.com/office/officeart/2005/8/layout/vProcess5"/>
    <dgm:cxn modelId="{893DC0C3-8466-4BE3-AEFA-2743167A1ED0}" type="presParOf" srcId="{F7C64FE4-B743-4173-AF38-E15B373860BB}" destId="{38EDE452-776E-43EB-9FFD-1764B73AB173}" srcOrd="0" destOrd="0" presId="urn:microsoft.com/office/officeart/2005/8/layout/vProcess5"/>
    <dgm:cxn modelId="{7DF2A66B-CD78-4B1B-AD78-64B1119D41C1}" type="presParOf" srcId="{F7C64FE4-B743-4173-AF38-E15B373860BB}" destId="{9E5060DF-533E-4FA7-B5F3-3ABB401D9CCC}" srcOrd="1" destOrd="0" presId="urn:microsoft.com/office/officeart/2005/8/layout/vProcess5"/>
    <dgm:cxn modelId="{4F897B27-F3EC-4A1F-A497-E07255CB65EA}" type="presParOf" srcId="{F7C64FE4-B743-4173-AF38-E15B373860BB}" destId="{48247850-32BB-4ED9-A7BE-A46ABFAC6414}" srcOrd="2" destOrd="0" presId="urn:microsoft.com/office/officeart/2005/8/layout/vProcess5"/>
    <dgm:cxn modelId="{B2F7F2EA-2B97-41C2-9CF4-96269C50EDD5}" type="presParOf" srcId="{F7C64FE4-B743-4173-AF38-E15B373860BB}" destId="{5A82013E-6D5C-4086-9AA7-B01C868E35A6}" srcOrd="3" destOrd="0" presId="urn:microsoft.com/office/officeart/2005/8/layout/vProcess5"/>
    <dgm:cxn modelId="{348C21CA-752E-4CAA-A64A-6E52651F01D8}" type="presParOf" srcId="{F7C64FE4-B743-4173-AF38-E15B373860BB}" destId="{BAFF447E-4A90-48EA-BD5E-61BA6F038707}" srcOrd="4" destOrd="0" presId="urn:microsoft.com/office/officeart/2005/8/layout/vProcess5"/>
    <dgm:cxn modelId="{27CE5C91-0E1B-4B21-A064-196673525B4E}" type="presParOf" srcId="{F7C64FE4-B743-4173-AF38-E15B373860BB}" destId="{D3AD0DA8-345E-450E-87E2-77CD6D209CBB}" srcOrd="5" destOrd="0" presId="urn:microsoft.com/office/officeart/2005/8/layout/vProcess5"/>
    <dgm:cxn modelId="{63C2000C-98DB-4050-A062-D4210CB7BD24}" type="presParOf" srcId="{F7C64FE4-B743-4173-AF38-E15B373860BB}" destId="{4786D6C0-7EE3-4581-827D-81D3EE37D20C}" srcOrd="6" destOrd="0" presId="urn:microsoft.com/office/officeart/2005/8/layout/vProcess5"/>
    <dgm:cxn modelId="{019DDDBF-5575-4EB3-952A-24489D390D9E}" type="presParOf" srcId="{F7C64FE4-B743-4173-AF38-E15B373860BB}" destId="{E349AE70-4CF5-4870-B6BF-C18BEBEB4902}" srcOrd="7" destOrd="0" presId="urn:microsoft.com/office/officeart/2005/8/layout/vProcess5"/>
    <dgm:cxn modelId="{8CE6352D-8341-4EC1-8032-42088BD6BF14}" type="presParOf" srcId="{F7C64FE4-B743-4173-AF38-E15B373860BB}" destId="{93322883-137E-4B01-A1C4-13A169A46FF1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5060DF-533E-4FA7-B5F3-3ABB401D9CCC}">
      <dsp:nvSpPr>
        <dsp:cNvPr id="0" name=""/>
        <dsp:cNvSpPr/>
      </dsp:nvSpPr>
      <dsp:spPr>
        <a:xfrm>
          <a:off x="0" y="0"/>
          <a:ext cx="9270206" cy="1226343"/>
        </a:xfrm>
        <a:prstGeom prst="roundRect">
          <a:avLst>
            <a:gd name="adj" fmla="val 10000"/>
          </a:avLst>
        </a:prstGeom>
        <a:solidFill>
          <a:schemeClr val="accent1">
            <a:lumMod val="40000"/>
            <a:lumOff val="60000"/>
            <a:alpha val="50000"/>
          </a:schemeClr>
        </a:solid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8000" tIns="91440" rIns="91440" bIns="91440" numCol="1" spcCol="1270" rtlCol="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400" kern="1200" dirty="0">
              <a:solidFill>
                <a:schemeClr val="accent1">
                  <a:lumMod val="50000"/>
                </a:schemeClr>
              </a:solidFill>
            </a:rPr>
            <a:t>Suggestion 1.</a:t>
          </a:r>
          <a:r>
            <a:rPr lang="fr-FR" sz="3200" kern="1200" dirty="0">
              <a:solidFill>
                <a:schemeClr val="accent1">
                  <a:lumMod val="50000"/>
                </a:schemeClr>
              </a:solidFill>
            </a:rPr>
            <a:t> </a:t>
          </a:r>
          <a:r>
            <a:rPr lang="fr-FR" sz="1600" kern="1200" dirty="0">
              <a:solidFill>
                <a:schemeClr val="tx1">
                  <a:alpha val="70000"/>
                </a:schemeClr>
              </a:solidFill>
            </a:rPr>
            <a:t>Se présenter, présenter sa famille</a:t>
          </a:r>
          <a:endParaRPr lang="fr-FR" sz="2000" kern="1200" dirty="0">
            <a:solidFill>
              <a:schemeClr val="tx1">
                <a:alpha val="70000"/>
              </a:schemeClr>
            </a:solidFill>
          </a:endParaRPr>
        </a:p>
      </dsp:txBody>
      <dsp:txXfrm>
        <a:off x="35918" y="35918"/>
        <a:ext cx="7946886" cy="1154507"/>
      </dsp:txXfrm>
    </dsp:sp>
    <dsp:sp modelId="{48247850-32BB-4ED9-A7BE-A46ABFAC6414}">
      <dsp:nvSpPr>
        <dsp:cNvPr id="0" name=""/>
        <dsp:cNvSpPr/>
      </dsp:nvSpPr>
      <dsp:spPr>
        <a:xfrm>
          <a:off x="817959" y="1430734"/>
          <a:ext cx="9270206" cy="1226343"/>
        </a:xfrm>
        <a:prstGeom prst="roundRect">
          <a:avLst>
            <a:gd name="adj" fmla="val 10000"/>
          </a:avLst>
        </a:prstGeom>
        <a:solidFill>
          <a:schemeClr val="accent1">
            <a:lumMod val="40000"/>
            <a:lumOff val="60000"/>
            <a:alpha val="50000"/>
          </a:schemeClr>
        </a:solid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8000" tIns="91440" rIns="91440" bIns="91440" numCol="1" spcCol="1270" rtlCol="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400" kern="1200" dirty="0">
              <a:solidFill>
                <a:schemeClr val="accent1">
                  <a:lumMod val="50000"/>
                </a:schemeClr>
              </a:solidFill>
            </a:rPr>
            <a:t>Suggestion 2. </a:t>
          </a:r>
          <a:r>
            <a:rPr lang="fr-FR" sz="1600" kern="1200" dirty="0">
              <a:solidFill>
                <a:schemeClr val="tx1">
                  <a:alpha val="70000"/>
                </a:schemeClr>
              </a:solidFill>
            </a:rPr>
            <a:t>Parler de soi, de son  expérience, de ses compétences</a:t>
          </a:r>
        </a:p>
      </dsp:txBody>
      <dsp:txXfrm>
        <a:off x="853877" y="1466652"/>
        <a:ext cx="7583287" cy="1154507"/>
      </dsp:txXfrm>
    </dsp:sp>
    <dsp:sp modelId="{5A82013E-6D5C-4086-9AA7-B01C868E35A6}">
      <dsp:nvSpPr>
        <dsp:cNvPr id="0" name=""/>
        <dsp:cNvSpPr/>
      </dsp:nvSpPr>
      <dsp:spPr>
        <a:xfrm>
          <a:off x="1635918" y="2861469"/>
          <a:ext cx="9270206" cy="1226343"/>
        </a:xfrm>
        <a:prstGeom prst="roundRect">
          <a:avLst>
            <a:gd name="adj" fmla="val 10000"/>
          </a:avLst>
        </a:prstGeom>
        <a:solidFill>
          <a:schemeClr val="accent1">
            <a:lumMod val="40000"/>
            <a:lumOff val="60000"/>
            <a:alpha val="50000"/>
          </a:schemeClr>
        </a:solid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8000" tIns="91440" rIns="91440" bIns="91440" numCol="1" spcCol="1270" rtlCol="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400" kern="1200" dirty="0">
              <a:solidFill>
                <a:schemeClr val="accent1">
                  <a:lumMod val="50000"/>
                </a:schemeClr>
              </a:solidFill>
            </a:rPr>
            <a:t>Suggestion 3 . </a:t>
          </a:r>
          <a:r>
            <a:rPr lang="fr-FR" sz="1600" kern="1200" dirty="0">
              <a:solidFill>
                <a:srgbClr val="262626"/>
              </a:solidFill>
            </a:rPr>
            <a:t>Au réfectoire</a:t>
          </a:r>
        </a:p>
      </dsp:txBody>
      <dsp:txXfrm>
        <a:off x="1671836" y="2897387"/>
        <a:ext cx="7583287" cy="1154507"/>
      </dsp:txXfrm>
    </dsp:sp>
    <dsp:sp modelId="{BAFF447E-4A90-48EA-BD5E-61BA6F038707}">
      <dsp:nvSpPr>
        <dsp:cNvPr id="0" name=""/>
        <dsp:cNvSpPr/>
      </dsp:nvSpPr>
      <dsp:spPr>
        <a:xfrm>
          <a:off x="8473082" y="929977"/>
          <a:ext cx="797123" cy="797123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lumMod val="40000"/>
            <a:lumOff val="60000"/>
          </a:schemeClr>
        </a:solid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rtlCol="0" anchor="ctr" anchorCtr="0">
          <a:noAutofit/>
        </a:bodyPr>
        <a:lstStyle/>
        <a:p>
          <a:pPr lvl="0" algn="ctr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3600" kern="1200" dirty="0"/>
        </a:p>
      </dsp:txBody>
      <dsp:txXfrm>
        <a:off x="8652435" y="929977"/>
        <a:ext cx="438417" cy="599835"/>
      </dsp:txXfrm>
    </dsp:sp>
    <dsp:sp modelId="{D3AD0DA8-345E-450E-87E2-77CD6D209CBB}">
      <dsp:nvSpPr>
        <dsp:cNvPr id="0" name=""/>
        <dsp:cNvSpPr/>
      </dsp:nvSpPr>
      <dsp:spPr>
        <a:xfrm>
          <a:off x="9291042" y="2352536"/>
          <a:ext cx="797123" cy="797123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lumMod val="40000"/>
            <a:lumOff val="60000"/>
          </a:schemeClr>
        </a:solid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rtlCol="0" anchor="ctr" anchorCtr="0">
          <a:noAutofit/>
        </a:bodyPr>
        <a:lstStyle/>
        <a:p>
          <a:pPr lvl="0" algn="ctr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3600" kern="1200" dirty="0"/>
        </a:p>
      </dsp:txBody>
      <dsp:txXfrm>
        <a:off x="9470395" y="2352536"/>
        <a:ext cx="438417" cy="59983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 1">
            <a:extLst>
              <a:ext uri="{FF2B5EF4-FFF2-40B4-BE49-F238E27FC236}">
                <a16:creationId xmlns:a16="http://schemas.microsoft.com/office/drawing/2014/main" id="{6169671B-947A-44A3-A764-A91E66D4692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90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lang="fr-FR" sz="1200"/>
            </a:lvl1pPr>
          </a:lstStyle>
          <a:p>
            <a:pPr rtl="0"/>
            <a:endParaRPr lang="fr-FR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2B4B23CC-4610-41C4-A0CF-67A30700C47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990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lang="fr-FR" sz="1200"/>
            </a:lvl1pPr>
          </a:lstStyle>
          <a:p>
            <a:pPr rtl="0"/>
            <a:fld id="{D70D19A7-3CB1-45C9-971D-9F7B9EF0120D}" type="datetime1">
              <a:rPr lang="fr-FR" smtClean="0"/>
              <a:t>27/04/2022</a:t>
            </a:fld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F94FC55-2324-40BC-8420-15EC835D957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46678"/>
            <a:ext cx="2971800" cy="4990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lang="fr-FR" sz="1200"/>
            </a:lvl1pPr>
          </a:lstStyle>
          <a:p>
            <a:pPr rtl="0"/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63EC604-E5A5-4A58-AC5A-211F83D37CA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9446678"/>
            <a:ext cx="2971800" cy="4990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lang="fr-FR" sz="1200"/>
            </a:lvl1pPr>
          </a:lstStyle>
          <a:p>
            <a:pPr rtl="0"/>
            <a:fld id="{9E3B048B-0EBA-466F-928F-37073F3BFB70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655076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90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lang="fr-FR" sz="1200"/>
            </a:lvl1pPr>
          </a:lstStyle>
          <a:p>
            <a:pPr rtl="0"/>
            <a:endParaRPr lang="fr-FR" noProof="0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90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lang="fr-FR" sz="1200"/>
            </a:lvl1pPr>
          </a:lstStyle>
          <a:p>
            <a:fld id="{B1825AB6-BBE0-4714-AE04-B37ACC8FBC83}" type="datetime1">
              <a:rPr lang="fr-FR" smtClean="0"/>
              <a:pPr/>
              <a:t>27/04/2022</a:t>
            </a:fld>
            <a:endParaRPr lang="fr-FR" dirty="0"/>
          </a:p>
        </p:txBody>
      </p:sp>
      <p:sp>
        <p:nvSpPr>
          <p:cNvPr id="4" name="Espace réservé de l’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44500" y="1243013"/>
            <a:ext cx="5969000" cy="33575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>
            <a:defPPr>
              <a:defRPr lang="fr-FR"/>
            </a:defPPr>
          </a:lstStyle>
          <a:p>
            <a:pPr rtl="0"/>
            <a:endParaRPr lang="fr-FR" noProof="0" dirty="0"/>
          </a:p>
        </p:txBody>
      </p:sp>
      <p:sp>
        <p:nvSpPr>
          <p:cNvPr id="5" name="Espace réservé des commentaires 4"/>
          <p:cNvSpPr>
            <a:spLocks noGrp="1"/>
          </p:cNvSpPr>
          <p:nvPr>
            <p:ph type="body" sz="quarter" idx="3"/>
          </p:nvPr>
        </p:nvSpPr>
        <p:spPr>
          <a:xfrm>
            <a:off x="685800" y="4786362"/>
            <a:ext cx="5486400" cy="39161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defPPr>
              <a:defRPr lang="fr-FR"/>
            </a:defPPr>
          </a:lstStyle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46678"/>
            <a:ext cx="2971800" cy="4990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lang="fr-FR" sz="1200"/>
            </a:lvl1pPr>
          </a:lstStyle>
          <a:p>
            <a:pPr rtl="0"/>
            <a:endParaRPr lang="fr-FR" noProof="0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9446678"/>
            <a:ext cx="2971800" cy="4990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lang="fr-FR" sz="1200"/>
            </a:lvl1pPr>
          </a:lstStyle>
          <a:p>
            <a:pPr rtl="0"/>
            <a:fld id="{4AED498D-6977-40EC-8E5E-7EB644D5E759}" type="slidenum">
              <a:rPr lang="fr-FR" noProof="0" smtClean="0"/>
              <a:t>‹N°›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13522643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lang="fr-FR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fr-FR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fr-FR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fr-FR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fr-FR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fr-FR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fr-FR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fr-FR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fr-FR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fld id="{4AED498D-6977-40EC-8E5E-7EB644D5E759}" type="slidenum">
              <a:rPr lang="fr-FR" smtClean="0"/>
              <a:t>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776552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fld id="{4AED498D-6977-40EC-8E5E-7EB644D5E759}" type="slidenum">
              <a:rPr lang="fr-FR" smtClean="0"/>
              <a:t>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475260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fld id="{4AED498D-6977-40EC-8E5E-7EB644D5E759}" type="slidenum">
              <a:rPr lang="fr-FR" smtClean="0"/>
              <a:t>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324018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fld id="{4AED498D-6977-40EC-8E5E-7EB644D5E759}" type="slidenum">
              <a:rPr lang="fr-FR" smtClean="0"/>
              <a:t>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900001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fld id="{4AED498D-6977-40EC-8E5E-7EB644D5E759}" type="slidenum">
              <a:rPr lang="fr-FR" smtClean="0"/>
              <a:t>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876948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fld id="{4AED498D-6977-40EC-8E5E-7EB644D5E759}" type="slidenum">
              <a:rPr lang="fr-FR" smtClean="0"/>
              <a:t>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363455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fld id="{4AED498D-6977-40EC-8E5E-7EB644D5E759}" type="slidenum">
              <a:rPr lang="fr-FR" smtClean="0"/>
              <a:t>13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713329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9E3965E-AC41-4711-9D10-E25ABB132D86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rtlCol="0" anchor="b">
            <a:normAutofit/>
          </a:bodyPr>
          <a:lstStyle>
            <a:lvl1pPr algn="l">
              <a:lnSpc>
                <a:spcPct val="90000"/>
              </a:lnSpc>
              <a:defRPr lang="fr-FR"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00051" y="4645152"/>
            <a:ext cx="10058400" cy="1143000"/>
          </a:xfrm>
        </p:spPr>
        <p:txBody>
          <a:bodyPr lIns="91440" rIns="91440" rtlCol="0">
            <a:normAutofit/>
          </a:bodyPr>
          <a:lstStyle>
            <a:lvl1pPr marL="0" indent="0" algn="l">
              <a:buNone/>
              <a:defRPr lang="fr-FR" sz="2400" cap="all" spc="200" baseline="0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</a:defRPr>
            </a:lvl1pPr>
            <a:lvl2pPr marL="457200" indent="0" algn="ctr">
              <a:buNone/>
              <a:defRPr lang="fr-FR" sz="2400"/>
            </a:lvl2pPr>
            <a:lvl3pPr marL="914400" indent="0" algn="ctr">
              <a:buNone/>
              <a:defRPr lang="fr-FR" sz="2400"/>
            </a:lvl3pPr>
            <a:lvl4pPr marL="1371600" indent="0" algn="ctr">
              <a:buNone/>
              <a:defRPr lang="fr-FR" sz="2000"/>
            </a:lvl4pPr>
            <a:lvl5pPr marL="1828800" indent="0" algn="ctr">
              <a:buNone/>
              <a:defRPr lang="fr-FR" sz="2000"/>
            </a:lvl5pPr>
            <a:lvl6pPr marL="2286000" indent="0" algn="ctr">
              <a:buNone/>
              <a:defRPr lang="fr-FR" sz="2000"/>
            </a:lvl6pPr>
            <a:lvl7pPr marL="2743200" indent="0" algn="ctr">
              <a:buNone/>
              <a:defRPr lang="fr-FR" sz="2000"/>
            </a:lvl7pPr>
            <a:lvl8pPr marL="3200400" indent="0" algn="ctr">
              <a:buNone/>
              <a:defRPr lang="fr-FR" sz="2000"/>
            </a:lvl8pPr>
            <a:lvl9pPr marL="3657600" indent="0" algn="ctr">
              <a:buNone/>
              <a:defRPr lang="fr-FR" sz="2000"/>
            </a:lvl9pPr>
          </a:lstStyle>
          <a:p>
            <a:pPr rtl="0"/>
            <a:r>
              <a:rPr lang="fr-FR"/>
              <a:t>Modifiez le style des sous-titres du masque</a:t>
            </a:r>
            <a:endParaRPr lang="fr-FR" dirty="0"/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1F5DC8C3-BA5F-4EED-BB9A-A14272BD82A1}"/>
              </a:ext>
            </a:extLst>
          </p:cNvPr>
          <p:cNvCxnSpPr/>
          <p:nvPr/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fld id="{BB2CEC8E-B24E-4231-BE05-2B2019166BDD}" type="datetime1">
              <a:rPr lang="fr-FR" smtClean="0"/>
              <a:t>27/04/2022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r>
              <a:rPr lang="fr-FR"/>
              <a:t>ENSEIGNER UN COURS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fld id="{3A98EE3D-8CD1-4C3F-BD1C-C98C9596463C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715042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8E9C91B-7EAD-4562-AB0E-DFB9663AECE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94E9223F-721F-47BF-9FD5-0F8D12FF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fld id="{9F8CDC5C-35BB-4A4D-8E12-C970F52FE310}" type="datetime1">
              <a:rPr lang="fr-FR" smtClean="0"/>
              <a:t>27/04/2022</a:t>
            </a:fld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r>
              <a:rPr lang="fr-FR"/>
              <a:t>ENSEIGNER UN COURS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E06F857-D2E1-44DD-ABDD-EBB7396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fld id="{3A98EE3D-8CD1-4C3F-BD1C-C98C9596463C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72940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’image 9">
            <a:extLst>
              <a:ext uri="{FF2B5EF4-FFF2-40B4-BE49-F238E27FC236}">
                <a16:creationId xmlns:a16="http://schemas.microsoft.com/office/drawing/2014/main" id="{D92C4CF0-BD34-45B4-94FF-59AD3A70A72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400165"/>
          </a:xfrm>
          <a:noFill/>
        </p:spPr>
        <p:txBody>
          <a:bodyPr lIns="0" tIns="792000" rtlCol="0" anchor="ctr" anchorCtr="0"/>
          <a:lstStyle>
            <a:lvl1pPr algn="ctr">
              <a:defRPr lang="fr-FR"/>
            </a:lvl1pPr>
          </a:lstStyle>
          <a:p>
            <a:pPr rtl="0"/>
            <a:r>
              <a:rPr lang="fr-FR"/>
              <a:t>Cliquez sur l'icône pour ajouter une image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4804496" y="0"/>
            <a:ext cx="7387504" cy="6446520"/>
          </a:xfrm>
          <a:prstGeom prst="rect">
            <a:avLst/>
          </a:prstGeom>
          <a:solidFill>
            <a:schemeClr val="accent1">
              <a:lumMod val="7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 10">
            <a:extLst>
              <a:ext uri="{FF2B5EF4-FFF2-40B4-BE49-F238E27FC236}">
                <a16:creationId xmlns:a16="http://schemas.microsoft.com/office/drawing/2014/main" id="{D7110AB5-E047-427B-9192-3F2FCCB479A8}"/>
              </a:ext>
            </a:extLst>
          </p:cNvPr>
          <p:cNvSpPr/>
          <p:nvPr userDrawn="1"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43466" y="488254"/>
            <a:ext cx="3517567" cy="1087974"/>
          </a:xfrm>
        </p:spPr>
        <p:txBody>
          <a:bodyPr rtlCol="0" anchor="b">
            <a:normAutofit/>
          </a:bodyPr>
          <a:lstStyle>
            <a:lvl1pPr>
              <a:lnSpc>
                <a:spcPct val="90000"/>
              </a:lnSpc>
              <a:defRPr lang="fr-FR" sz="3600" b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rtl="0"/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03625" y="2038720"/>
            <a:ext cx="3517567" cy="3311706"/>
          </a:xfrm>
        </p:spPr>
        <p:txBody>
          <a:bodyPr lIns="91440" rIns="91440" rtlCol="0">
            <a:normAutofit/>
          </a:bodyPr>
          <a:lstStyle>
            <a:lvl1pPr marL="216000" indent="-216000">
              <a:spcAft>
                <a:spcPts val="0"/>
              </a:spcAft>
              <a:buFont typeface="Wingdings" panose="05000000000000000000" pitchFamily="2" charset="2"/>
              <a:buChar char="§"/>
              <a:defRPr lang="fr-FR" sz="1800">
                <a:solidFill>
                  <a:schemeClr val="tx1"/>
                </a:solidFill>
              </a:defRPr>
            </a:lvl1pPr>
            <a:lvl2pPr marL="457200" indent="0">
              <a:buNone/>
              <a:defRPr lang="fr-FR" sz="1200"/>
            </a:lvl2pPr>
            <a:lvl3pPr marL="914400" indent="0">
              <a:buNone/>
              <a:defRPr lang="fr-FR" sz="1000"/>
            </a:lvl3pPr>
            <a:lvl4pPr marL="1371600" indent="0">
              <a:buNone/>
              <a:defRPr lang="fr-FR" sz="900"/>
            </a:lvl4pPr>
            <a:lvl5pPr marL="1828800" indent="0">
              <a:buNone/>
              <a:defRPr lang="fr-FR" sz="900"/>
            </a:lvl5pPr>
            <a:lvl6pPr marL="2286000" indent="0">
              <a:buNone/>
              <a:defRPr lang="fr-FR" sz="900"/>
            </a:lvl6pPr>
            <a:lvl7pPr marL="2743200" indent="0">
              <a:buNone/>
              <a:defRPr lang="fr-FR" sz="900"/>
            </a:lvl7pPr>
            <a:lvl8pPr marL="3200400" indent="0">
              <a:buNone/>
              <a:defRPr lang="fr-FR" sz="900"/>
            </a:lvl8pPr>
            <a:lvl9pPr marL="3657600" indent="0">
              <a:buNone/>
              <a:defRPr lang="fr-FR" sz="900"/>
            </a:lvl9pPr>
          </a:lstStyle>
          <a:p>
            <a:pPr lvl="0" rtl="0"/>
            <a:r>
              <a:rPr lang="fr-FR"/>
              <a:t>Cliquez pour modifier les styles du texte du masque</a:t>
            </a:r>
          </a:p>
        </p:txBody>
      </p:sp>
      <p:sp>
        <p:nvSpPr>
          <p:cNvPr id="12" name="Espace réservé de la date 5">
            <a:extLst>
              <a:ext uri="{FF2B5EF4-FFF2-40B4-BE49-F238E27FC236}">
                <a16:creationId xmlns:a16="http://schemas.microsoft.com/office/drawing/2014/main" id="{00A2BA60-500D-4BD0-8C7F-2936FDDD15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218426" y="6446838"/>
            <a:ext cx="2584850" cy="365125"/>
          </a:xfrm>
        </p:spPr>
        <p:txBody>
          <a:bodyPr rtlCol="0"/>
          <a:lstStyle>
            <a:defPPr>
              <a:defRPr lang="fr-FR"/>
            </a:defPPr>
          </a:lstStyle>
          <a:p>
            <a:pPr rtl="0"/>
            <a:fld id="{E83E1533-5886-4B40-BF2B-1E515C3DB716}" type="datetime1">
              <a:rPr lang="fr-FR" smtClean="0"/>
              <a:t>27/04/2022</a:t>
            </a:fld>
            <a:endParaRPr lang="fr-FR" dirty="0"/>
          </a:p>
        </p:txBody>
      </p:sp>
      <p:sp>
        <p:nvSpPr>
          <p:cNvPr id="13" name="Espace réservé du pied de page 6">
            <a:extLst>
              <a:ext uri="{FF2B5EF4-FFF2-40B4-BE49-F238E27FC236}">
                <a16:creationId xmlns:a16="http://schemas.microsoft.com/office/drawing/2014/main" id="{371A0A82-5458-43A1-AD4C-A4FF7CD09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3051" y="6446838"/>
            <a:ext cx="6818262" cy="365125"/>
          </a:xfrm>
        </p:spPr>
        <p:txBody>
          <a:bodyPr rtlCol="0"/>
          <a:lstStyle>
            <a:defPPr>
              <a:defRPr lang="fr-FR"/>
            </a:defPPr>
          </a:lstStyle>
          <a:p>
            <a:pPr rtl="0"/>
            <a:r>
              <a:rPr lang="fr-FR"/>
              <a:t>ENSEIGNER UN COURS</a:t>
            </a:r>
          </a:p>
        </p:txBody>
      </p:sp>
      <p:sp>
        <p:nvSpPr>
          <p:cNvPr id="14" name="Espace réservé du numéro de diapositive 7">
            <a:extLst>
              <a:ext uri="{FF2B5EF4-FFF2-40B4-BE49-F238E27FC236}">
                <a16:creationId xmlns:a16="http://schemas.microsoft.com/office/drawing/2014/main" id="{2ABD9582-0263-41AF-B003-2E7489485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30596" y="6446838"/>
            <a:ext cx="617912" cy="365125"/>
          </a:xfrm>
        </p:spPr>
        <p:txBody>
          <a:bodyPr rtlCol="0"/>
          <a:lstStyle>
            <a:defPPr>
              <a:defRPr lang="fr-FR"/>
            </a:defPPr>
          </a:lstStyle>
          <a:p>
            <a:pPr rtl="0"/>
            <a:fld id="{3A98EE3D-8CD1-4C3F-BD1C-C98C9596463C}" type="slidenum">
              <a:rPr lang="fr-FR" smtClean="0"/>
              <a:t>‹N°›</a:t>
            </a:fld>
            <a:endParaRPr lang="fr-FR" dirty="0"/>
          </a:p>
        </p:txBody>
      </p:sp>
      <p:sp>
        <p:nvSpPr>
          <p:cNvPr id="5" name="Espace réservé d’image 4">
            <a:extLst>
              <a:ext uri="{FF2B5EF4-FFF2-40B4-BE49-F238E27FC236}">
                <a16:creationId xmlns:a16="http://schemas.microsoft.com/office/drawing/2014/main" id="{FF66DD5E-2E55-4BFB-8214-2B5C5051F28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599113" y="1692275"/>
            <a:ext cx="6592887" cy="3190875"/>
          </a:xfrm>
          <a:solidFill>
            <a:schemeClr val="bg1">
              <a:lumMod val="85000"/>
              <a:alpha val="50000"/>
            </a:schemeClr>
          </a:solidFill>
        </p:spPr>
        <p:txBody>
          <a:bodyPr rtlCol="0" anchor="ctr" anchorCtr="0"/>
          <a:lstStyle>
            <a:lvl1pPr algn="ctr">
              <a:defRPr lang="fr-FR"/>
            </a:lvl1pPr>
          </a:lstStyle>
          <a:p>
            <a:pPr rtl="0"/>
            <a:r>
              <a:rPr lang="fr-FR"/>
              <a:t>Cliquez sur l'icône pour ajouter une image</a:t>
            </a:r>
            <a:endParaRPr lang="fr-FR" dirty="0"/>
          </a:p>
        </p:txBody>
      </p: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76A38BEF-96DA-4CBE-8464-985906D9F5F1}"/>
              </a:ext>
            </a:extLst>
          </p:cNvPr>
          <p:cNvCxnSpPr>
            <a:cxnSpLocks/>
          </p:cNvCxnSpPr>
          <p:nvPr userDrawn="1"/>
        </p:nvCxnSpPr>
        <p:spPr>
          <a:xfrm>
            <a:off x="723686" y="1767848"/>
            <a:ext cx="3291840" cy="0"/>
          </a:xfrm>
          <a:prstGeom prst="line">
            <a:avLst/>
          </a:prstGeom>
          <a:ln w="15875">
            <a:solidFill>
              <a:srgbClr val="2626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73945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’image 2">
            <a:extLst>
              <a:ext uri="{FF2B5EF4-FFF2-40B4-BE49-F238E27FC236}">
                <a16:creationId xmlns:a16="http://schemas.microsoft.com/office/drawing/2014/main" id="{CF262E62-E8FA-42DE-BC7E-BA73A13FCBF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3200" cy="6400800"/>
          </a:xfrm>
        </p:spPr>
        <p:txBody>
          <a:bodyPr rtlCol="0" anchor="ctr" anchorCtr="0"/>
          <a:lstStyle>
            <a:lvl1pPr algn="ctr">
              <a:defRPr lang="fr-FR"/>
            </a:lvl1pPr>
          </a:lstStyle>
          <a:p>
            <a:pPr rtl="0"/>
            <a:r>
              <a:rPr lang="fr-FR"/>
              <a:t>Cliquez sur l'icône pour ajouter une image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3B957EED-32E8-4384-BFBB-06742F30AA8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56422" y="5034909"/>
            <a:ext cx="6835291" cy="817251"/>
          </a:xfrm>
          <a:solidFill>
            <a:srgbClr val="262626"/>
          </a:solidFill>
        </p:spPr>
        <p:txBody>
          <a:bodyPr lIns="396000" tIns="0" rtlCol="0" anchor="ctr" anchorCtr="0">
            <a:normAutofit/>
          </a:bodyPr>
          <a:lstStyle>
            <a:lvl1pPr>
              <a:defRPr lang="fr-FR" sz="240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  <a:lvl2pPr>
              <a:defRPr lang="fr-FR">
                <a:solidFill>
                  <a:schemeClr val="bg1"/>
                </a:solidFill>
              </a:defRPr>
            </a:lvl2pPr>
            <a:lvl3pPr>
              <a:defRPr lang="fr-FR">
                <a:solidFill>
                  <a:schemeClr val="bg1"/>
                </a:solidFill>
              </a:defRPr>
            </a:lvl3pPr>
            <a:lvl4pPr>
              <a:defRPr lang="fr-FR">
                <a:solidFill>
                  <a:schemeClr val="bg1"/>
                </a:solidFill>
              </a:defRPr>
            </a:lvl4pPr>
          </a:lstStyle>
          <a:p>
            <a:pPr lvl="0" rtl="0"/>
            <a:r>
              <a:rPr lang="fr-FR"/>
              <a:t>Sous-titre</a:t>
            </a:r>
            <a:endParaRPr lang="fr-FR" dirty="0"/>
          </a:p>
        </p:txBody>
      </p:sp>
      <p:sp>
        <p:nvSpPr>
          <p:cNvPr id="15" name="Titre 14">
            <a:extLst>
              <a:ext uri="{FF2B5EF4-FFF2-40B4-BE49-F238E27FC236}">
                <a16:creationId xmlns:a16="http://schemas.microsoft.com/office/drawing/2014/main" id="{23EC876B-6AD7-452A-94C9-45B89DA7D7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56143" y="3975295"/>
            <a:ext cx="6835858" cy="1089350"/>
          </a:xfrm>
          <a:custGeom>
            <a:avLst/>
            <a:gdLst>
              <a:gd name="connsiteX0" fmla="*/ 0 w 6906198"/>
              <a:gd name="connsiteY0" fmla="*/ 0 h 1089350"/>
              <a:gd name="connsiteX1" fmla="*/ 6906198 w 6906198"/>
              <a:gd name="connsiteY1" fmla="*/ 0 h 1089350"/>
              <a:gd name="connsiteX2" fmla="*/ 6906198 w 6906198"/>
              <a:gd name="connsiteY2" fmla="*/ 1089350 h 1089350"/>
              <a:gd name="connsiteX3" fmla="*/ 3805731 w 6906198"/>
              <a:gd name="connsiteY3" fmla="*/ 1089350 h 1089350"/>
              <a:gd name="connsiteX4" fmla="*/ 218470 w 6906198"/>
              <a:gd name="connsiteY4" fmla="*/ 1089350 h 1089350"/>
              <a:gd name="connsiteX5" fmla="*/ 0 w 6906198"/>
              <a:gd name="connsiteY5" fmla="*/ 1089350 h 1089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906198" h="1089350">
                <a:moveTo>
                  <a:pt x="0" y="0"/>
                </a:moveTo>
                <a:lnTo>
                  <a:pt x="6906198" y="0"/>
                </a:lnTo>
                <a:lnTo>
                  <a:pt x="6906198" y="1089350"/>
                </a:lnTo>
                <a:lnTo>
                  <a:pt x="3805731" y="1089350"/>
                </a:lnTo>
                <a:lnTo>
                  <a:pt x="218470" y="1089350"/>
                </a:lnTo>
                <a:lnTo>
                  <a:pt x="0" y="1089350"/>
                </a:lnTo>
                <a:close/>
              </a:path>
            </a:pathLst>
          </a:custGeom>
          <a:solidFill>
            <a:srgbClr val="262626"/>
          </a:solidFill>
        </p:spPr>
        <p:txBody>
          <a:bodyPr wrap="square" lIns="396000" tIns="252000" rtlCol="0" anchor="t" anchorCtr="0">
            <a:noAutofit/>
          </a:bodyPr>
          <a:lstStyle>
            <a:lvl1pPr>
              <a:lnSpc>
                <a:spcPct val="90000"/>
              </a:lnSpc>
              <a:defRPr lang="fr-FR" sz="3600" b="0">
                <a:solidFill>
                  <a:schemeClr val="bg1"/>
                </a:solidFill>
              </a:defRPr>
            </a:lvl1pPr>
          </a:lstStyle>
          <a:p>
            <a:pPr rtl="0"/>
            <a:r>
              <a:rPr lang="fr-FR"/>
              <a:t>Résumé de la première leçon</a:t>
            </a:r>
          </a:p>
        </p:txBody>
      </p:sp>
      <p:sp>
        <p:nvSpPr>
          <p:cNvPr id="11" name="Rectangle 10">
            <a:extLst>
              <a:ext uri="{FF2B5EF4-FFF2-40B4-BE49-F238E27FC236}">
                <a16:creationId xmlns:a16="http://schemas.microsoft.com/office/drawing/2014/main" id="{D7110AB5-E047-427B-9192-3F2FCCB479A8}"/>
              </a:ext>
            </a:extLst>
          </p:cNvPr>
          <p:cNvSpPr/>
          <p:nvPr userDrawn="1"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78635" y="0"/>
            <a:ext cx="3998873" cy="5852160"/>
          </a:xfrm>
          <a:solidFill>
            <a:srgbClr val="262626"/>
          </a:solidFill>
        </p:spPr>
        <p:txBody>
          <a:bodyPr lIns="360000" tIns="46800" rIns="360000" rtlCol="0" anchor="ctr" anchorCtr="0">
            <a:normAutofit/>
          </a:bodyPr>
          <a:lstStyle>
            <a:lvl1pPr marL="0" indent="0">
              <a:buNone/>
              <a:defRPr lang="fr-FR" dirty="0">
                <a:solidFill>
                  <a:schemeClr val="bg1"/>
                </a:solidFill>
              </a:defRPr>
            </a:lvl1pPr>
            <a:lvl2pPr marL="457200" indent="0">
              <a:buNone/>
              <a:defRPr lang="fr-FR" sz="1200"/>
            </a:lvl2pPr>
            <a:lvl3pPr marL="914400" indent="0">
              <a:buNone/>
              <a:defRPr lang="fr-FR" sz="1000"/>
            </a:lvl3pPr>
            <a:lvl4pPr marL="1371600" indent="0">
              <a:buNone/>
              <a:defRPr lang="fr-FR" sz="900"/>
            </a:lvl4pPr>
            <a:lvl5pPr marL="1828800" indent="0">
              <a:buNone/>
              <a:defRPr lang="fr-FR" sz="900"/>
            </a:lvl5pPr>
            <a:lvl6pPr marL="2286000" indent="0">
              <a:buNone/>
              <a:defRPr lang="fr-FR" sz="900"/>
            </a:lvl6pPr>
            <a:lvl7pPr marL="2743200" indent="0">
              <a:buNone/>
              <a:defRPr lang="fr-FR" sz="900"/>
            </a:lvl7pPr>
            <a:lvl8pPr marL="3200400" indent="0">
              <a:buNone/>
              <a:defRPr lang="fr-FR" sz="900"/>
            </a:lvl8pPr>
            <a:lvl9pPr marL="3657600" indent="0">
              <a:buNone/>
              <a:defRPr lang="fr-FR" sz="900"/>
            </a:lvl9pPr>
          </a:lstStyle>
          <a:p>
            <a:pPr lvl="0" rtl="0"/>
            <a:r>
              <a:rPr lang="fr-FR"/>
              <a:t>Cliquez pour modifier les styles du texte du masque</a:t>
            </a:r>
          </a:p>
        </p:txBody>
      </p:sp>
      <p:sp>
        <p:nvSpPr>
          <p:cNvPr id="12" name="Espace réservé de la date 5">
            <a:extLst>
              <a:ext uri="{FF2B5EF4-FFF2-40B4-BE49-F238E27FC236}">
                <a16:creationId xmlns:a16="http://schemas.microsoft.com/office/drawing/2014/main" id="{00A2BA60-500D-4BD0-8C7F-2936FDDD15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218426" y="6446838"/>
            <a:ext cx="2584850" cy="365125"/>
          </a:xfrm>
        </p:spPr>
        <p:txBody>
          <a:bodyPr rtlCol="0"/>
          <a:lstStyle>
            <a:defPPr>
              <a:defRPr lang="fr-FR"/>
            </a:defPPr>
          </a:lstStyle>
          <a:p>
            <a:pPr rtl="0"/>
            <a:fld id="{0C9A91E3-41ED-4189-AD0E-14E5ACD5477D}" type="datetime1">
              <a:rPr lang="fr-FR" smtClean="0"/>
              <a:t>27/04/2022</a:t>
            </a:fld>
            <a:endParaRPr lang="fr-FR" dirty="0"/>
          </a:p>
        </p:txBody>
      </p:sp>
      <p:sp>
        <p:nvSpPr>
          <p:cNvPr id="13" name="Espace réservé du pied de page 6">
            <a:extLst>
              <a:ext uri="{FF2B5EF4-FFF2-40B4-BE49-F238E27FC236}">
                <a16:creationId xmlns:a16="http://schemas.microsoft.com/office/drawing/2014/main" id="{371A0A82-5458-43A1-AD4C-A4FF7CD09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3051" y="6446838"/>
            <a:ext cx="6818262" cy="365125"/>
          </a:xfrm>
        </p:spPr>
        <p:txBody>
          <a:bodyPr rtlCol="0"/>
          <a:lstStyle>
            <a:defPPr>
              <a:defRPr lang="fr-FR"/>
            </a:defPPr>
          </a:lstStyle>
          <a:p>
            <a:pPr rtl="0"/>
            <a:r>
              <a:rPr lang="fr-FR"/>
              <a:t>ENSEIGNER UN COURS</a:t>
            </a:r>
          </a:p>
        </p:txBody>
      </p:sp>
      <p:sp>
        <p:nvSpPr>
          <p:cNvPr id="14" name="Espace réservé du numéro de diapositive 7">
            <a:extLst>
              <a:ext uri="{FF2B5EF4-FFF2-40B4-BE49-F238E27FC236}">
                <a16:creationId xmlns:a16="http://schemas.microsoft.com/office/drawing/2014/main" id="{2ABD9582-0263-41AF-B003-2E7489485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30596" y="6446838"/>
            <a:ext cx="617912" cy="365125"/>
          </a:xfrm>
        </p:spPr>
        <p:txBody>
          <a:bodyPr rtlCol="0"/>
          <a:lstStyle>
            <a:defPPr>
              <a:defRPr lang="fr-FR"/>
            </a:defPPr>
          </a:lstStyle>
          <a:p>
            <a:pPr rtl="0"/>
            <a:fld id="{3A98EE3D-8CD1-4C3F-BD1C-C98C9596463C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94120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A134939-39C0-4522-A125-A13DFDA66490}"/>
              </a:ext>
            </a:extLst>
          </p:cNvPr>
          <p:cNvSpPr/>
          <p:nvPr/>
        </p:nvSpPr>
        <p:spPr>
          <a:xfrm>
            <a:off x="0" y="4578350"/>
            <a:ext cx="12188825" cy="227965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Espace réservé d’image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578350"/>
          </a:xfrm>
          <a:solidFill>
            <a:schemeClr val="bg1">
              <a:lumMod val="85000"/>
            </a:schemeClr>
          </a:solidFill>
        </p:spPr>
        <p:txBody>
          <a:bodyPr lIns="457200" tIns="457200" rtlCol="0" anchor="t"/>
          <a:lstStyle>
            <a:lvl1pPr marL="0" indent="0">
              <a:buNone/>
              <a:defRPr lang="fr-FR" sz="3200"/>
            </a:lvl1pPr>
            <a:lvl2pPr marL="457200" indent="0">
              <a:buNone/>
              <a:defRPr lang="fr-FR" sz="2800"/>
            </a:lvl2pPr>
            <a:lvl3pPr marL="914400" indent="0">
              <a:buNone/>
              <a:defRPr lang="fr-FR" sz="2400"/>
            </a:lvl3pPr>
            <a:lvl4pPr marL="1371600" indent="0">
              <a:buNone/>
              <a:defRPr lang="fr-FR" sz="2000"/>
            </a:lvl4pPr>
            <a:lvl5pPr marL="1828800" indent="0">
              <a:buNone/>
              <a:defRPr lang="fr-FR" sz="2000"/>
            </a:lvl5pPr>
            <a:lvl6pPr marL="2286000" indent="0">
              <a:buNone/>
              <a:defRPr lang="fr-FR" sz="2000"/>
            </a:lvl6pPr>
            <a:lvl7pPr marL="2743200" indent="0">
              <a:buNone/>
              <a:defRPr lang="fr-FR" sz="2000"/>
            </a:lvl7pPr>
            <a:lvl8pPr marL="3200400" indent="0">
              <a:buNone/>
              <a:defRPr lang="fr-FR" sz="2000"/>
            </a:lvl8pPr>
            <a:lvl9pPr marL="3657600" indent="0">
              <a:buNone/>
              <a:defRPr lang="fr-FR" sz="2000"/>
            </a:lvl9pPr>
          </a:lstStyle>
          <a:p>
            <a:pPr rtl="0"/>
            <a:r>
              <a:rPr lang="fr-FR"/>
              <a:t>Cliquez sur l'icône pour ajouter une image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tIns="0" bIns="0" rtlCol="0" anchor="b">
            <a:noAutofit/>
          </a:bodyPr>
          <a:lstStyle>
            <a:lvl1pPr>
              <a:defRPr lang="fr-FR" sz="3600" b="0">
                <a:solidFill>
                  <a:srgbClr val="FFFFFF"/>
                </a:solidFill>
              </a:defRPr>
            </a:lvl1pPr>
          </a:lstStyle>
          <a:p>
            <a:pPr rtl="0"/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 lIns="91440" tIns="0" rIns="91440" bIns="0" rtlCol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lang="fr-FR" sz="180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lang="fr-FR" sz="1200"/>
            </a:lvl2pPr>
            <a:lvl3pPr marL="914400" indent="0">
              <a:buNone/>
              <a:defRPr lang="fr-FR" sz="1000"/>
            </a:lvl3pPr>
            <a:lvl4pPr marL="1371600" indent="0">
              <a:buNone/>
              <a:defRPr lang="fr-FR" sz="900"/>
            </a:lvl4pPr>
            <a:lvl5pPr marL="1828800" indent="0">
              <a:buNone/>
              <a:defRPr lang="fr-FR" sz="900"/>
            </a:lvl5pPr>
            <a:lvl6pPr marL="2286000" indent="0">
              <a:buNone/>
              <a:defRPr lang="fr-FR" sz="900"/>
            </a:lvl6pPr>
            <a:lvl7pPr marL="2743200" indent="0">
              <a:buNone/>
              <a:defRPr lang="fr-FR" sz="900"/>
            </a:lvl7pPr>
            <a:lvl8pPr marL="3200400" indent="0">
              <a:buNone/>
              <a:defRPr lang="fr-FR" sz="900"/>
            </a:lvl8pPr>
            <a:lvl9pPr marL="3657600" indent="0">
              <a:buNone/>
              <a:defRPr lang="fr-FR" sz="900"/>
            </a:lvl9pPr>
          </a:lstStyle>
          <a:p>
            <a:pPr lvl="0" rt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 lang="fr-FR"/>
            </a:lvl1pPr>
          </a:lstStyle>
          <a:p>
            <a:pPr rtl="0"/>
            <a:fld id="{29821A2D-55A0-4960-8289-C654F642B5BD}" type="datetime1">
              <a:rPr lang="fr-FR" smtClean="0"/>
              <a:t>27/04/2022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 rtlCol="0"/>
          <a:lstStyle>
            <a:defPPr>
              <a:defRPr lang="fr-FR"/>
            </a:defPPr>
          </a:lstStyle>
          <a:p>
            <a:pPr algn="l" rtl="0"/>
            <a:r>
              <a:rPr lang="fr-FR"/>
              <a:t>ENSEIGNER UN COURS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fld id="{3A98EE3D-8CD1-4C3F-BD1C-C98C9596463C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923191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-tête de sec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585C21A-8B93-4657-B5DF-7EAEAD3BE127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rtlCol="0" anchor="b" anchorCtr="0">
            <a:normAutofit/>
          </a:bodyPr>
          <a:lstStyle>
            <a:lvl1pPr>
              <a:lnSpc>
                <a:spcPct val="90000"/>
              </a:lnSpc>
              <a:defRPr lang="fr-FR"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097280" y="4663440"/>
            <a:ext cx="10058400" cy="1143000"/>
          </a:xfrm>
        </p:spPr>
        <p:txBody>
          <a:bodyPr lIns="91440" rIns="91440" rtlCol="0" anchor="t" anchorCtr="0">
            <a:normAutofit/>
          </a:bodyPr>
          <a:lstStyle>
            <a:lvl1pPr marL="0" indent="0">
              <a:buNone/>
              <a:defRPr lang="fr-FR"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lang="fr-FR"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lang="fr-FR"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lang="fr-FR"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lang="fr-FR"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lang="fr-FR"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lang="fr-FR"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lang="fr-FR"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lang="fr-FR"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fr-FR"/>
              <a:t>Cliquez pour modifier les styles du texte du masque</a:t>
            </a:r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459DE2C1-4C52-40A3-8959-27B2C1BEBFF6}"/>
              </a:ext>
            </a:extLst>
          </p:cNvPr>
          <p:cNvCxnSpPr/>
          <p:nvPr userDrawn="1"/>
        </p:nvCxnSpPr>
        <p:spPr>
          <a:xfrm>
            <a:off x="1207658" y="4485132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fld id="{3F46B66E-4623-42BD-8285-7D1931D50611}" type="datetime1">
              <a:rPr lang="fr-FR" smtClean="0"/>
              <a:t>27/04/2022</a:t>
            </a:fld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r>
              <a:rPr lang="fr-FR"/>
              <a:t>ENSEIGNER UN COURS</a:t>
            </a:r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fld id="{3A98EE3D-8CD1-4C3F-BD1C-C98C9596463C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083137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rtlCol="0"/>
          <a:lstStyle>
            <a:defPPr>
              <a:defRPr lang="fr-FR"/>
            </a:defPPr>
          </a:lstStyle>
          <a:p>
            <a:pPr rtl="0"/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 rtlCol="0"/>
          <a:lstStyle>
            <a:defPPr>
              <a:defRPr lang="fr-FR"/>
            </a:defPPr>
          </a:lstStyle>
          <a:p>
            <a:pPr lvl="0" rtl="0"/>
            <a:r>
              <a:rPr lang="fr-FR"/>
              <a:t>Cliquez pour modifier les styles du texte du masque</a:t>
            </a:r>
          </a:p>
          <a:p>
            <a:pPr lvl="1" rtl="0"/>
            <a:r>
              <a:rPr lang="fr-FR"/>
              <a:t>Deuxième niveau</a:t>
            </a:r>
          </a:p>
          <a:p>
            <a:pPr lvl="2" rtl="0"/>
            <a:r>
              <a:rPr lang="fr-FR"/>
              <a:t>Troisième niveau</a:t>
            </a:r>
          </a:p>
          <a:p>
            <a:pPr lvl="3" rtl="0"/>
            <a:r>
              <a:rPr lang="fr-FR"/>
              <a:t>Quatrième niveau</a:t>
            </a:r>
          </a:p>
          <a:p>
            <a:pPr lvl="4" rtl="0"/>
            <a:r>
              <a:rPr lang="fr-FR"/>
              <a:t>Cinquième niveau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 rtlCol="0"/>
          <a:lstStyle>
            <a:defPPr>
              <a:defRPr lang="fr-FR"/>
            </a:defPPr>
          </a:lstStyle>
          <a:p>
            <a:pPr lvl="0" rtl="0"/>
            <a:r>
              <a:rPr lang="fr-FR"/>
              <a:t>Cliquez pour modifier les styles du texte du masque</a:t>
            </a:r>
          </a:p>
          <a:p>
            <a:pPr lvl="1" rtl="0"/>
            <a:r>
              <a:rPr lang="fr-FR"/>
              <a:t>Deuxième niveau</a:t>
            </a:r>
          </a:p>
          <a:p>
            <a:pPr lvl="2" rtl="0"/>
            <a:r>
              <a:rPr lang="fr-FR"/>
              <a:t>Troisième niveau</a:t>
            </a:r>
          </a:p>
          <a:p>
            <a:pPr lvl="3" rtl="0"/>
            <a:r>
              <a:rPr lang="fr-FR"/>
              <a:t>Quatrième niveau</a:t>
            </a:r>
          </a:p>
          <a:p>
            <a:pPr lvl="4" rtl="0"/>
            <a:r>
              <a:rPr lang="fr-FR"/>
              <a:t>Cinquième niveau</a:t>
            </a:r>
            <a:endParaRPr lang="fr-FR" dirty="0"/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fld id="{39EDF19B-522B-40AA-AEED-ED3962F39B25}" type="datetime1">
              <a:rPr lang="fr-FR" smtClean="0"/>
              <a:t>27/04/2022</a:t>
            </a:fld>
            <a:endParaRPr lang="fr-FR" dirty="0"/>
          </a:p>
        </p:txBody>
      </p:sp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r>
              <a:rPr lang="fr-FR"/>
              <a:t>ENSEIGNER UN COURS</a:t>
            </a:r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fld id="{3A98EE3D-8CD1-4C3F-BD1C-C98C9596463C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081603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rois contenu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585C21A-8B93-4657-B5DF-7EAEAD3BE127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fld id="{D22315C1-223E-4DBF-B223-E9D1ECF7B77A}" type="datetime1">
              <a:rPr lang="fr-FR" smtClean="0"/>
              <a:t>27/04/2022</a:t>
            </a:fld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r>
              <a:rPr lang="fr-FR"/>
              <a:t>ENSEIGNER UN COURS</a:t>
            </a:r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fld id="{3A98EE3D-8CD1-4C3F-BD1C-C98C9596463C}" type="slidenum">
              <a:rPr lang="fr-FR" smtClean="0"/>
              <a:t>‹N°›</a:t>
            </a:fld>
            <a:endParaRPr lang="fr-FR" dirty="0"/>
          </a:p>
        </p:txBody>
      </p:sp>
      <p:sp>
        <p:nvSpPr>
          <p:cNvPr id="12" name="Espace réservé d’image 5">
            <a:extLst>
              <a:ext uri="{FF2B5EF4-FFF2-40B4-BE49-F238E27FC236}">
                <a16:creationId xmlns:a16="http://schemas.microsoft.com/office/drawing/2014/main" id="{7BF857FE-9EDF-40AC-A282-858EC0C2C6A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408000"/>
          </a:xfrm>
        </p:spPr>
        <p:txBody>
          <a:bodyPr rtlCol="0" anchor="ctr" anchorCtr="0">
            <a:normAutofit/>
          </a:bodyPr>
          <a:lstStyle>
            <a:lvl1pPr algn="ctr">
              <a:defRPr lang="fr-FR" sz="1600"/>
            </a:lvl1pPr>
          </a:lstStyle>
          <a:p>
            <a:pPr rtl="0"/>
            <a:r>
              <a:rPr lang="fr-FR"/>
              <a:t>Cliquez sur l'icône pour ajouter une image</a:t>
            </a:r>
            <a:endParaRPr lang="fr-FR" dirty="0"/>
          </a:p>
        </p:txBody>
      </p:sp>
      <p:sp>
        <p:nvSpPr>
          <p:cNvPr id="13" name="Titre 7">
            <a:extLst>
              <a:ext uri="{FF2B5EF4-FFF2-40B4-BE49-F238E27FC236}">
                <a16:creationId xmlns:a16="http://schemas.microsoft.com/office/drawing/2014/main" id="{8BBD3378-DD0B-4070-88AA-07DEEA1B7A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296537"/>
          </a:xfrm>
          <a:solidFill>
            <a:schemeClr val="accent1">
              <a:lumMod val="40000"/>
              <a:lumOff val="60000"/>
              <a:alpha val="50000"/>
            </a:schemeClr>
          </a:solidFill>
        </p:spPr>
        <p:txBody>
          <a:bodyPr lIns="720000" tIns="108000" rtlCol="0" anchor="ctr" anchorCtr="0">
            <a:normAutofit/>
          </a:bodyPr>
          <a:lstStyle>
            <a:lvl1pPr>
              <a:defRPr lang="fr-FR" sz="3600"/>
            </a:lvl1pPr>
          </a:lstStyle>
          <a:p>
            <a:pPr rtl="0"/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14" name="Espace réservé du contenu 2">
            <a:extLst>
              <a:ext uri="{FF2B5EF4-FFF2-40B4-BE49-F238E27FC236}">
                <a16:creationId xmlns:a16="http://schemas.microsoft.com/office/drawing/2014/main" id="{B8349DBD-05C9-497A-BAB7-08CE307FB9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44355" y="1812759"/>
            <a:ext cx="4954159" cy="3748193"/>
          </a:xfrm>
        </p:spPr>
        <p:txBody>
          <a:bodyPr rtlCol="0"/>
          <a:lstStyle>
            <a:defPPr>
              <a:defRPr lang="fr-FR"/>
            </a:defPPr>
          </a:lstStyle>
          <a:p>
            <a:pPr lvl="0" rtl="0"/>
            <a:r>
              <a:rPr lang="fr-FR"/>
              <a:t>Cliquez pour modifier les styles du texte du masque</a:t>
            </a:r>
          </a:p>
          <a:p>
            <a:pPr lvl="1" rtl="0"/>
            <a:r>
              <a:rPr lang="fr-FR"/>
              <a:t>Deuxième niveau</a:t>
            </a:r>
          </a:p>
          <a:p>
            <a:pPr lvl="2" rtl="0"/>
            <a:r>
              <a:rPr lang="fr-FR"/>
              <a:t>Troisième niveau</a:t>
            </a:r>
          </a:p>
          <a:p>
            <a:pPr lvl="3" rtl="0"/>
            <a:r>
              <a:rPr lang="fr-FR"/>
              <a:t>Quatrième niveau</a:t>
            </a:r>
          </a:p>
          <a:p>
            <a:pPr lvl="4" rtl="0"/>
            <a:r>
              <a:rPr lang="fr-FR"/>
              <a:t>Cinquième niveau</a:t>
            </a:r>
            <a:endParaRPr lang="fr-FR" dirty="0"/>
          </a:p>
        </p:txBody>
      </p:sp>
      <p:sp>
        <p:nvSpPr>
          <p:cNvPr id="15" name="Espace réservé du contenu 3">
            <a:extLst>
              <a:ext uri="{FF2B5EF4-FFF2-40B4-BE49-F238E27FC236}">
                <a16:creationId xmlns:a16="http://schemas.microsoft.com/office/drawing/2014/main" id="{2F227ADD-898B-46CB-92A8-AC4962D208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99901" y="1812759"/>
            <a:ext cx="4954159" cy="3748194"/>
          </a:xfrm>
        </p:spPr>
        <p:txBody>
          <a:bodyPr rtlCol="0"/>
          <a:lstStyle>
            <a:defPPr>
              <a:defRPr lang="fr-FR"/>
            </a:defPPr>
          </a:lstStyle>
          <a:p>
            <a:pPr lvl="0" rtl="0"/>
            <a:r>
              <a:rPr lang="fr-FR"/>
              <a:t>Cliquez pour modifier les styles du texte du masque</a:t>
            </a:r>
          </a:p>
          <a:p>
            <a:pPr lvl="1" rtl="0"/>
            <a:r>
              <a:rPr lang="fr-FR"/>
              <a:t>Deuxième niveau</a:t>
            </a:r>
          </a:p>
          <a:p>
            <a:pPr lvl="2" rtl="0"/>
            <a:r>
              <a:rPr lang="fr-FR"/>
              <a:t>Troisième niveau</a:t>
            </a:r>
          </a:p>
          <a:p>
            <a:pPr lvl="3" rtl="0"/>
            <a:r>
              <a:rPr lang="fr-FR"/>
              <a:t>Quatrième niveau</a:t>
            </a:r>
          </a:p>
          <a:p>
            <a:pPr lvl="4" rtl="0"/>
            <a:r>
              <a:rPr lang="fr-FR"/>
              <a:t>Cinquième niveau</a:t>
            </a:r>
            <a:endParaRPr lang="fr-FR" dirty="0"/>
          </a:p>
        </p:txBody>
      </p: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8B0AF26B-41C3-4BBB-A8E9-8EAB965C6D7A}"/>
              </a:ext>
            </a:extLst>
          </p:cNvPr>
          <p:cNvCxnSpPr/>
          <p:nvPr userDrawn="1"/>
        </p:nvCxnSpPr>
        <p:spPr>
          <a:xfrm>
            <a:off x="-600" y="1283417"/>
            <a:ext cx="1219320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67897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Image avec légen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585C21A-8B93-4657-B5DF-7EAEAD3BE127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fld id="{DFB40463-0B04-42E2-AED7-054400D91154}" type="datetime1">
              <a:rPr lang="fr-FR" smtClean="0"/>
              <a:t>27/04/2022</a:t>
            </a:fld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r>
              <a:rPr lang="fr-FR"/>
              <a:t>ENSEIGNER UN COURS</a:t>
            </a:r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fld id="{3A98EE3D-8CD1-4C3F-BD1C-C98C9596463C}" type="slidenum">
              <a:rPr lang="fr-FR" smtClean="0"/>
              <a:t>‹N°›</a:t>
            </a:fld>
            <a:endParaRPr lang="fr-FR" dirty="0"/>
          </a:p>
        </p:txBody>
      </p:sp>
      <p:sp>
        <p:nvSpPr>
          <p:cNvPr id="12" name="Espace réservé d’image 5">
            <a:extLst>
              <a:ext uri="{FF2B5EF4-FFF2-40B4-BE49-F238E27FC236}">
                <a16:creationId xmlns:a16="http://schemas.microsoft.com/office/drawing/2014/main" id="{7BF857FE-9EDF-40AC-A282-858EC0C2C6A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408000"/>
          </a:xfrm>
        </p:spPr>
        <p:txBody>
          <a:bodyPr rtlCol="0" anchor="ctr" anchorCtr="0">
            <a:normAutofit/>
          </a:bodyPr>
          <a:lstStyle>
            <a:lvl1pPr algn="ctr">
              <a:defRPr lang="fr-FR" sz="1600"/>
            </a:lvl1pPr>
          </a:lstStyle>
          <a:p>
            <a:pPr rtl="0"/>
            <a:r>
              <a:rPr lang="fr-FR"/>
              <a:t>Cliquez sur l'icône pour ajouter une image</a:t>
            </a:r>
            <a:endParaRPr lang="fr-FR" dirty="0"/>
          </a:p>
        </p:txBody>
      </p:sp>
      <p:sp>
        <p:nvSpPr>
          <p:cNvPr id="13" name="Titre 7">
            <a:extLst>
              <a:ext uri="{FF2B5EF4-FFF2-40B4-BE49-F238E27FC236}">
                <a16:creationId xmlns:a16="http://schemas.microsoft.com/office/drawing/2014/main" id="{8BBD3378-DD0B-4070-88AA-07DEEA1B7A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296537"/>
          </a:xfrm>
          <a:solidFill>
            <a:schemeClr val="accent1">
              <a:lumMod val="40000"/>
              <a:lumOff val="60000"/>
              <a:alpha val="50000"/>
            </a:schemeClr>
          </a:solidFill>
        </p:spPr>
        <p:txBody>
          <a:bodyPr lIns="684000" tIns="108000" rtlCol="0" anchor="ctr" anchorCtr="0">
            <a:normAutofit/>
          </a:bodyPr>
          <a:lstStyle>
            <a:lvl1pPr>
              <a:defRPr lang="fr-FR" sz="3600"/>
            </a:lvl1pPr>
          </a:lstStyle>
          <a:p>
            <a:pPr rtl="0"/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14" name="Espace réservé du contenu 2">
            <a:extLst>
              <a:ext uri="{FF2B5EF4-FFF2-40B4-BE49-F238E27FC236}">
                <a16:creationId xmlns:a16="http://schemas.microsoft.com/office/drawing/2014/main" id="{B8349DBD-05C9-497A-BAB7-08CE307FB9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47981" y="1812759"/>
            <a:ext cx="10905457" cy="4088418"/>
          </a:xfrm>
        </p:spPr>
        <p:txBody>
          <a:bodyPr rtlCol="0"/>
          <a:lstStyle>
            <a:defPPr>
              <a:defRPr lang="fr-FR"/>
            </a:defPPr>
          </a:lstStyle>
          <a:p>
            <a:pPr lvl="0" rtl="0"/>
            <a:r>
              <a:rPr lang="fr-FR"/>
              <a:t>Cliquez pour modifier les styles du texte du masque</a:t>
            </a:r>
          </a:p>
          <a:p>
            <a:pPr lvl="1" rtl="0"/>
            <a:r>
              <a:rPr lang="fr-FR"/>
              <a:t>Deuxième niveau</a:t>
            </a:r>
          </a:p>
          <a:p>
            <a:pPr lvl="2" rtl="0"/>
            <a:r>
              <a:rPr lang="fr-FR"/>
              <a:t>Troisième niveau</a:t>
            </a:r>
          </a:p>
          <a:p>
            <a:pPr lvl="3" rtl="0"/>
            <a:r>
              <a:rPr lang="fr-FR"/>
              <a:t>Quatrième niveau</a:t>
            </a:r>
          </a:p>
          <a:p>
            <a:pPr lvl="4" rtl="0"/>
            <a:r>
              <a:rPr lang="fr-FR"/>
              <a:t>Cinquième niveau</a:t>
            </a:r>
            <a:endParaRPr lang="fr-FR" dirty="0"/>
          </a:p>
        </p:txBody>
      </p: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8B0AF26B-41C3-4BBB-A8E9-8EAB965C6D7A}"/>
              </a:ext>
            </a:extLst>
          </p:cNvPr>
          <p:cNvCxnSpPr/>
          <p:nvPr userDrawn="1"/>
        </p:nvCxnSpPr>
        <p:spPr>
          <a:xfrm>
            <a:off x="-600" y="1283417"/>
            <a:ext cx="1219320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43296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’image 5">
            <a:extLst>
              <a:ext uri="{FF2B5EF4-FFF2-40B4-BE49-F238E27FC236}">
                <a16:creationId xmlns:a16="http://schemas.microsoft.com/office/drawing/2014/main" id="{EC21F8EC-6CCD-434E-925E-0A9FF574DA1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907362"/>
            <a:ext cx="12192000" cy="4493433"/>
          </a:xfrm>
        </p:spPr>
        <p:txBody>
          <a:bodyPr rtlCol="0" anchor="ctr" anchorCtr="0"/>
          <a:lstStyle>
            <a:lvl1pPr algn="ctr">
              <a:defRPr lang="fr-FR"/>
            </a:lvl1pPr>
          </a:lstStyle>
          <a:p>
            <a:pPr rtl="0"/>
            <a:r>
              <a:rPr lang="fr-FR"/>
              <a:t>Cliquez sur l'icône pour ajouter une image</a:t>
            </a:r>
          </a:p>
        </p:txBody>
      </p:sp>
      <p:sp>
        <p:nvSpPr>
          <p:cNvPr id="8" name="Titre 7"/>
          <p:cNvSpPr>
            <a:spLocks noGrp="1"/>
          </p:cNvSpPr>
          <p:nvPr>
            <p:ph type="title"/>
          </p:nvPr>
        </p:nvSpPr>
        <p:spPr>
          <a:xfrm>
            <a:off x="1097280" y="230332"/>
            <a:ext cx="10058400" cy="1450757"/>
          </a:xfrm>
        </p:spPr>
        <p:txBody>
          <a:bodyPr rtlCol="0"/>
          <a:lstStyle>
            <a:defPPr>
              <a:defRPr lang="fr-FR"/>
            </a:defPPr>
          </a:lstStyle>
          <a:p>
            <a:pPr rtl="0"/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1097280" y="2464540"/>
            <a:ext cx="10058400" cy="3748194"/>
          </a:xfrm>
        </p:spPr>
        <p:txBody>
          <a:bodyPr rtlCol="0"/>
          <a:lstStyle>
            <a:defPPr>
              <a:defRPr lang="fr-FR"/>
            </a:defPPr>
          </a:lstStyle>
          <a:p>
            <a:pPr lvl="0" rtl="0"/>
            <a:r>
              <a:rPr lang="fr-FR"/>
              <a:t>Cliquez pour modifier les styles du texte du masque</a:t>
            </a:r>
          </a:p>
          <a:p>
            <a:pPr lvl="1" rtl="0"/>
            <a:r>
              <a:rPr lang="fr-FR"/>
              <a:t>Deuxième niveau</a:t>
            </a:r>
          </a:p>
          <a:p>
            <a:pPr lvl="2" rtl="0"/>
            <a:r>
              <a:rPr lang="fr-FR"/>
              <a:t>Troisième niveau</a:t>
            </a:r>
          </a:p>
          <a:p>
            <a:pPr lvl="3" rtl="0"/>
            <a:r>
              <a:rPr lang="fr-FR"/>
              <a:t>Quatrième niveau</a:t>
            </a:r>
          </a:p>
          <a:p>
            <a:pPr lvl="4" rtl="0"/>
            <a:r>
              <a:rPr lang="fr-FR"/>
              <a:t>Cinquième niveau</a:t>
            </a:r>
            <a:endParaRPr lang="fr-FR" dirty="0"/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fld id="{D04040D8-06A2-45E9-8ABF-71C636FBA9BA}" type="datetime1">
              <a:rPr lang="fr-FR" smtClean="0"/>
              <a:t>27/04/2022</a:t>
            </a:fld>
            <a:endParaRPr lang="fr-FR" dirty="0"/>
          </a:p>
        </p:txBody>
      </p:sp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r>
              <a:rPr lang="fr-FR"/>
              <a:t>ENSEIGNER UN COURS</a:t>
            </a:r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fld id="{3A98EE3D-8CD1-4C3F-BD1C-C98C9596463C}" type="slidenum">
              <a:rPr lang="fr-FR" smtClean="0"/>
              <a:t>‹N°›</a:t>
            </a:fld>
            <a:endParaRPr lang="fr-FR" dirty="0"/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18DEBF4F-95EE-485E-BCD1-56682C51B641}"/>
              </a:ext>
            </a:extLst>
          </p:cNvPr>
          <p:cNvCxnSpPr/>
          <p:nvPr userDrawn="1"/>
        </p:nvCxnSpPr>
        <p:spPr>
          <a:xfrm>
            <a:off x="0" y="1900553"/>
            <a:ext cx="12192000" cy="0"/>
          </a:xfrm>
          <a:prstGeom prst="line">
            <a:avLst/>
          </a:prstGeom>
          <a:ln>
            <a:solidFill>
              <a:srgbClr val="2626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13168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8E9C91B-7EAD-4562-AB0E-DFB9663AECE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94E9223F-721F-47BF-9FD5-0F8D12FF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fld id="{B97C3EBC-3C67-4814-8A4E-6CA13415416B}" type="datetime1">
              <a:rPr lang="fr-FR" smtClean="0"/>
              <a:t>27/04/2022</a:t>
            </a:fld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r>
              <a:rPr lang="fr-FR"/>
              <a:t>ENSEIGNER UN COURS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E06F857-D2E1-44DD-ABDD-EBB7396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fld id="{3A98EE3D-8CD1-4C3F-BD1C-C98C9596463C}" type="slidenum">
              <a:rPr lang="fr-FR" smtClean="0"/>
              <a:t>‹N°›</a:t>
            </a:fld>
            <a:endParaRPr lang="fr-FR" dirty="0"/>
          </a:p>
        </p:txBody>
      </p:sp>
      <p:sp>
        <p:nvSpPr>
          <p:cNvPr id="6" name="Espace réservé d’image 5">
            <a:extLst>
              <a:ext uri="{FF2B5EF4-FFF2-40B4-BE49-F238E27FC236}">
                <a16:creationId xmlns:a16="http://schemas.microsoft.com/office/drawing/2014/main" id="{C85C68E9-6B5E-46D9-AAB7-BE93B1378B8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907362"/>
            <a:ext cx="12192000" cy="4493433"/>
          </a:xfrm>
        </p:spPr>
        <p:txBody>
          <a:bodyPr rtlCol="0" anchor="ctr" anchorCtr="0"/>
          <a:lstStyle>
            <a:lvl1pPr algn="ctr">
              <a:defRPr lang="fr-FR"/>
            </a:lvl1pPr>
          </a:lstStyle>
          <a:p>
            <a:pPr rtl="0"/>
            <a:r>
              <a:rPr lang="fr-FR"/>
              <a:t>Cliquez sur l'icône pour ajouter une image</a:t>
            </a:r>
          </a:p>
        </p:txBody>
      </p:sp>
      <p:sp>
        <p:nvSpPr>
          <p:cNvPr id="7" name="Titre 7">
            <a:extLst>
              <a:ext uri="{FF2B5EF4-FFF2-40B4-BE49-F238E27FC236}">
                <a16:creationId xmlns:a16="http://schemas.microsoft.com/office/drawing/2014/main" id="{7DEE74D2-9B60-4DE8-9A31-91D3CBA8D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30332"/>
            <a:ext cx="10058400" cy="1450757"/>
          </a:xfrm>
        </p:spPr>
        <p:txBody>
          <a:bodyPr rtlCol="0"/>
          <a:lstStyle>
            <a:defPPr>
              <a:defRPr lang="fr-FR"/>
            </a:defPPr>
          </a:lstStyle>
          <a:p>
            <a:pPr rtl="0"/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8" name="Espace réservé du contenu 3">
            <a:extLst>
              <a:ext uri="{FF2B5EF4-FFF2-40B4-BE49-F238E27FC236}">
                <a16:creationId xmlns:a16="http://schemas.microsoft.com/office/drawing/2014/main" id="{390A09A4-2667-45F1-9F4E-37A50F1F58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80347" y="2346008"/>
            <a:ext cx="10058400" cy="3748194"/>
          </a:xfrm>
        </p:spPr>
        <p:txBody>
          <a:bodyPr numCol="2" spcCol="540000" rtlCol="0">
            <a:normAutofit/>
          </a:bodyPr>
          <a:lstStyle>
            <a:lvl1pPr>
              <a:defRPr lang="fr-FR" sz="1600"/>
            </a:lvl1pPr>
            <a:lvl2pPr>
              <a:defRPr lang="fr-FR" sz="1600"/>
            </a:lvl2pPr>
            <a:lvl3pPr>
              <a:defRPr lang="fr-FR" sz="1600"/>
            </a:lvl3pPr>
            <a:lvl4pPr>
              <a:defRPr lang="fr-FR" sz="1600"/>
            </a:lvl4pPr>
            <a:lvl5pPr>
              <a:defRPr lang="fr-FR" sz="1600"/>
            </a:lvl5pPr>
          </a:lstStyle>
          <a:p>
            <a:pPr lvl="0" rtl="0"/>
            <a:r>
              <a:rPr lang="fr-FR"/>
              <a:t>Cliquez pour modifier les styles du texte du masque</a:t>
            </a:r>
          </a:p>
          <a:p>
            <a:pPr lvl="1" rtl="0"/>
            <a:r>
              <a:rPr lang="fr-FR"/>
              <a:t>Deuxième niveau</a:t>
            </a:r>
          </a:p>
          <a:p>
            <a:pPr lvl="2" rtl="0"/>
            <a:r>
              <a:rPr lang="fr-FR"/>
              <a:t>Troisième niveau</a:t>
            </a:r>
          </a:p>
          <a:p>
            <a:pPr lvl="3" rtl="0"/>
            <a:r>
              <a:rPr lang="fr-FR"/>
              <a:t>Quatrième niveau</a:t>
            </a:r>
          </a:p>
          <a:p>
            <a:pPr lvl="4" rtl="0"/>
            <a:r>
              <a:rPr lang="fr-FR"/>
              <a:t>Cinquième niveau</a:t>
            </a:r>
            <a:endParaRPr lang="fr-FR" dirty="0"/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CA14E254-0C82-4865-9922-29444D17B571}"/>
              </a:ext>
            </a:extLst>
          </p:cNvPr>
          <p:cNvCxnSpPr/>
          <p:nvPr userDrawn="1"/>
        </p:nvCxnSpPr>
        <p:spPr>
          <a:xfrm>
            <a:off x="0" y="1900553"/>
            <a:ext cx="12192000" cy="0"/>
          </a:xfrm>
          <a:prstGeom prst="line">
            <a:avLst/>
          </a:prstGeom>
          <a:ln>
            <a:solidFill>
              <a:srgbClr val="2626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10688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rtlCol="0"/>
          <a:lstStyle>
            <a:defPPr>
              <a:defRPr lang="fr-FR"/>
            </a:defPPr>
          </a:lstStyle>
          <a:p>
            <a:pPr rtl="0"/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 lIns="91440" rIns="91440" rtlCol="0" anchor="ctr">
            <a:normAutofit/>
          </a:bodyPr>
          <a:lstStyle>
            <a:lvl1pPr marL="0" indent="0">
              <a:buNone/>
              <a:defRPr lang="fr-FR"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lang="fr-FR" sz="2000" b="1"/>
            </a:lvl2pPr>
            <a:lvl3pPr marL="914400" indent="0">
              <a:buNone/>
              <a:defRPr lang="fr-FR" sz="1800" b="1"/>
            </a:lvl3pPr>
            <a:lvl4pPr marL="1371600" indent="0">
              <a:buNone/>
              <a:defRPr lang="fr-FR" sz="1600" b="1"/>
            </a:lvl4pPr>
            <a:lvl5pPr marL="1828800" indent="0">
              <a:buNone/>
              <a:defRPr lang="fr-FR" sz="1600" b="1"/>
            </a:lvl5pPr>
            <a:lvl6pPr marL="2286000" indent="0">
              <a:buNone/>
              <a:defRPr lang="fr-FR" sz="1600" b="1"/>
            </a:lvl6pPr>
            <a:lvl7pPr marL="2743200" indent="0">
              <a:buNone/>
              <a:defRPr lang="fr-FR" sz="1600" b="1"/>
            </a:lvl7pPr>
            <a:lvl8pPr marL="3200400" indent="0">
              <a:buNone/>
              <a:defRPr lang="fr-FR" sz="1600" b="1"/>
            </a:lvl8pPr>
            <a:lvl9pPr marL="3657600" indent="0">
              <a:buNone/>
              <a:defRPr lang="fr-FR" sz="1600" b="1"/>
            </a:lvl9pPr>
          </a:lstStyle>
          <a:p>
            <a:pPr lvl="0" rt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1097280" y="2958274"/>
            <a:ext cx="4639736" cy="2910821"/>
          </a:xfrm>
        </p:spPr>
        <p:txBody>
          <a:bodyPr rtlCol="0"/>
          <a:lstStyle>
            <a:defPPr>
              <a:defRPr lang="fr-FR"/>
            </a:defPPr>
          </a:lstStyle>
          <a:p>
            <a:pPr lvl="0" rtl="0"/>
            <a:r>
              <a:rPr lang="fr-FR"/>
              <a:t>Cliquez pour modifier les styles du texte du masque</a:t>
            </a:r>
          </a:p>
          <a:p>
            <a:pPr lvl="1" rtl="0"/>
            <a:r>
              <a:rPr lang="fr-FR"/>
              <a:t>Deuxième niveau</a:t>
            </a:r>
          </a:p>
          <a:p>
            <a:pPr lvl="2" rtl="0"/>
            <a:r>
              <a:rPr lang="fr-FR"/>
              <a:t>Troisième niveau</a:t>
            </a:r>
          </a:p>
          <a:p>
            <a:pPr lvl="3" rtl="0"/>
            <a:r>
              <a:rPr lang="fr-FR"/>
              <a:t>Quatrième niveau</a:t>
            </a:r>
          </a:p>
          <a:p>
            <a:pPr lvl="4" rtl="0"/>
            <a:r>
              <a:rPr lang="fr-FR"/>
              <a:t>Cinquième niveau</a:t>
            </a:r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 hasCustomPrompt="1"/>
          </p:nvPr>
        </p:nvSpPr>
        <p:spPr>
          <a:xfrm>
            <a:off x="6515944" y="2057400"/>
            <a:ext cx="4639736" cy="736282"/>
          </a:xfrm>
        </p:spPr>
        <p:txBody>
          <a:bodyPr lIns="91440" rIns="91440" rtlCol="0" anchor="ctr">
            <a:normAutofit/>
          </a:bodyPr>
          <a:lstStyle>
            <a:lvl1pPr marL="0" indent="0">
              <a:buNone/>
              <a:defRPr lang="fr-FR"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lang="fr-FR" sz="2000" b="1"/>
            </a:lvl2pPr>
            <a:lvl3pPr marL="914400" indent="0">
              <a:buNone/>
              <a:defRPr lang="fr-FR" sz="1800" b="1"/>
            </a:lvl3pPr>
            <a:lvl4pPr marL="1371600" indent="0">
              <a:buNone/>
              <a:defRPr lang="fr-FR" sz="1600" b="1"/>
            </a:lvl4pPr>
            <a:lvl5pPr marL="1828800" indent="0">
              <a:buNone/>
              <a:defRPr lang="fr-FR" sz="1600" b="1"/>
            </a:lvl5pPr>
            <a:lvl6pPr marL="2286000" indent="0">
              <a:buNone/>
              <a:defRPr lang="fr-FR" sz="1600" b="1"/>
            </a:lvl6pPr>
            <a:lvl7pPr marL="2743200" indent="0">
              <a:buNone/>
              <a:defRPr lang="fr-FR" sz="1600" b="1"/>
            </a:lvl7pPr>
            <a:lvl8pPr marL="3200400" indent="0">
              <a:buNone/>
              <a:defRPr lang="fr-FR" sz="1600" b="1"/>
            </a:lvl8pPr>
            <a:lvl9pPr marL="3657600" indent="0">
              <a:buNone/>
              <a:defRPr lang="fr-FR" sz="1600" b="1"/>
            </a:lvl9pPr>
          </a:lstStyle>
          <a:p>
            <a:pPr lvl="0" rt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515944" y="2958273"/>
            <a:ext cx="4639736" cy="2910821"/>
          </a:xfrm>
        </p:spPr>
        <p:txBody>
          <a:bodyPr rtlCol="0"/>
          <a:lstStyle>
            <a:defPPr>
              <a:defRPr lang="fr-FR"/>
            </a:defPPr>
          </a:lstStyle>
          <a:p>
            <a:pPr lvl="0" rtl="0"/>
            <a:r>
              <a:rPr lang="fr-FR"/>
              <a:t>Cliquez pour modifier les styles du texte du masque</a:t>
            </a:r>
          </a:p>
          <a:p>
            <a:pPr lvl="1" rtl="0"/>
            <a:r>
              <a:rPr lang="fr-FR"/>
              <a:t>Deuxième niveau</a:t>
            </a:r>
          </a:p>
          <a:p>
            <a:pPr lvl="2" rtl="0"/>
            <a:r>
              <a:rPr lang="fr-FR"/>
              <a:t>Troisième niveau</a:t>
            </a:r>
          </a:p>
          <a:p>
            <a:pPr lvl="3" rtl="0"/>
            <a:r>
              <a:rPr lang="fr-FR"/>
              <a:t>Quatrième niveau</a:t>
            </a:r>
          </a:p>
          <a:p>
            <a:pPr lvl="4" rtl="0"/>
            <a:r>
              <a:rPr lang="fr-FR"/>
              <a:t>Cinquième niveau</a:t>
            </a:r>
            <a:endParaRPr lang="fr-FR" dirty="0"/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fld id="{0C6292D4-6B67-4075-97B8-ADC36973D12F}" type="datetime1">
              <a:rPr lang="fr-FR" smtClean="0"/>
              <a:t>27/04/2022</a:t>
            </a:fld>
            <a:endParaRPr lang="fr-FR" dirty="0"/>
          </a:p>
        </p:txBody>
      </p:sp>
      <p:sp>
        <p:nvSpPr>
          <p:cNvPr id="11" name="Espace réservé du pied de page 10">
            <a:extLst>
              <a:ext uri="{FF2B5EF4-FFF2-40B4-BE49-F238E27FC236}">
                <a16:creationId xmlns:a16="http://schemas.microsoft.com/office/drawing/2014/main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r>
              <a:rPr lang="fr-FR"/>
              <a:t>ENSEIGNER UN COURS</a:t>
            </a:r>
          </a:p>
        </p:txBody>
      </p:sp>
      <p:sp>
        <p:nvSpPr>
          <p:cNvPr id="12" name="Espace réservé du numéro de diapositive 11">
            <a:extLst>
              <a:ext uri="{FF2B5EF4-FFF2-40B4-BE49-F238E27FC236}">
                <a16:creationId xmlns:a16="http://schemas.microsoft.com/office/drawing/2014/main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fld id="{3A98EE3D-8CD1-4C3F-BD1C-C98C9596463C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218446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uniqu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fld id="{F5CB074F-8378-4694-9EAB-C43304506D63}" type="datetime1">
              <a:rPr lang="fr-FR" smtClean="0"/>
              <a:t>27/04/2022</a:t>
            </a:fld>
            <a:endParaRPr lang="fr-FR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r>
              <a:rPr lang="fr-FR"/>
              <a:t>ENSEIGNER UN COURS</a:t>
            </a:r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fld id="{3A98EE3D-8CD1-4C3F-BD1C-C98C9596463C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201750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16A0E3C-60E6-4F39-BC55-5F7C224E1F7C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fr-FR"/>
            </a:defPPr>
          </a:lstStyle>
          <a:p>
            <a:pPr rtl="0"/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097280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defPPr>
              <a:defRPr lang="fr-FR"/>
            </a:defPPr>
          </a:lstStyle>
          <a:p>
            <a:pPr lvl="0" rtl="0"/>
            <a:r>
              <a:rPr lang="fr-FR"/>
              <a:t>Modifiez les styles du texte du masque</a:t>
            </a:r>
          </a:p>
          <a:p>
            <a:pPr lvl="1" rtl="0"/>
            <a:r>
              <a:rPr lang="fr-FR"/>
              <a:t>Deuxième niveau</a:t>
            </a:r>
          </a:p>
          <a:p>
            <a:pPr lvl="2" rtl="0"/>
            <a:r>
              <a:rPr lang="fr-FR"/>
              <a:t>Troisième niveau</a:t>
            </a:r>
          </a:p>
          <a:p>
            <a:pPr lvl="3" rtl="0"/>
            <a:r>
              <a:rPr lang="fr-FR"/>
              <a:t>Quatrième niveau</a:t>
            </a:r>
          </a:p>
          <a:p>
            <a:pPr lvl="4" rtl="0"/>
            <a:r>
              <a:rPr lang="fr-FR"/>
              <a:t>Cinquième niveau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fr-FR" sz="900">
                <a:solidFill>
                  <a:srgbClr val="FFFFFF"/>
                </a:solidFill>
              </a:defRPr>
            </a:lvl1pPr>
          </a:lstStyle>
          <a:p>
            <a:pPr rtl="0"/>
            <a:fld id="{8BBCD4D8-A7DE-4521-BC46-D3FB0C34C827}" type="datetime1">
              <a:rPr lang="fr-FR" smtClean="0"/>
              <a:t>27/04/2022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643051" y="6446838"/>
            <a:ext cx="68182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fr-FR" sz="900" cap="all" baseline="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pPr rtl="0"/>
            <a:r>
              <a:rPr lang="fr-FR"/>
              <a:t>ENSEIGNER UN COURS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10930596" y="6446838"/>
            <a:ext cx="6179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fr-FR" sz="1050">
                <a:solidFill>
                  <a:srgbClr val="FFFFFF"/>
                </a:solidFill>
              </a:defRPr>
            </a:lvl1pPr>
          </a:lstStyle>
          <a:p>
            <a:pPr rtl="0"/>
            <a:fld id="{3A98EE3D-8CD1-4C3F-BD1C-C98C9596463C}" type="slidenum">
              <a:rPr lang="fr-FR" smtClean="0"/>
              <a:pPr rtl="0"/>
              <a:t>‹N°›</a:t>
            </a:fld>
            <a:endParaRPr lang="fr-FR" dirty="0"/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C5025DAC-8B93-4160-B017-3A274A5828C0}"/>
              </a:ext>
            </a:extLst>
          </p:cNvPr>
          <p:cNvCxnSpPr/>
          <p:nvPr/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232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34" r:id="rId2"/>
    <p:sldLayoutId id="2147483728" r:id="rId3"/>
    <p:sldLayoutId id="2147483740" r:id="rId4"/>
    <p:sldLayoutId id="2147483741" r:id="rId5"/>
    <p:sldLayoutId id="2147483735" r:id="rId6"/>
    <p:sldLayoutId id="2147483738" r:id="rId7"/>
    <p:sldLayoutId id="2147483730" r:id="rId8"/>
    <p:sldLayoutId id="2147483731" r:id="rId9"/>
    <p:sldLayoutId id="2147483732" r:id="rId10"/>
    <p:sldLayoutId id="2147483736" r:id="rId11"/>
    <p:sldLayoutId id="2147483737" r:id="rId12"/>
    <p:sldLayoutId id="2147483733" r:id="rId1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fr-FR" sz="36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10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lang="fr-FR"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lang="fr-FR"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lang="fr-FR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lang="fr-FR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lang="fr-FR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lang="fr-FR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lang="fr-FR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lang="fr-FR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lang="fr-FR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lang="fr-FR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fr-FR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fr-FR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fr-FR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fr-FR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fr-FR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fr-FR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fr-FR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fr-FR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tags" Target="../tags/tag2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11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12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2" Type="http://schemas.microsoft.com/office/2007/relationships/media" Target="../media/media12.m4a"/><Relationship Id="rId1" Type="http://schemas.openxmlformats.org/officeDocument/2006/relationships/tags" Target="../tags/tag13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2" Type="http://schemas.microsoft.com/office/2007/relationships/media" Target="../media/media13.m4a"/><Relationship Id="rId1" Type="http://schemas.openxmlformats.org/officeDocument/2006/relationships/tags" Target="../tags/tag14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2.m4a"/><Relationship Id="rId7" Type="http://schemas.openxmlformats.org/officeDocument/2006/relationships/image" Target="../media/image3.png"/><Relationship Id="rId2" Type="http://schemas.microsoft.com/office/2007/relationships/media" Target="../media/media2.m4a"/><Relationship Id="rId1" Type="http://schemas.openxmlformats.org/officeDocument/2006/relationships/tags" Target="../tags/tag3.xml"/><Relationship Id="rId6" Type="http://schemas.openxmlformats.org/officeDocument/2006/relationships/image" Target="../media/image2.jpe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4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5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6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audio" Target="../media/media6.m4a"/><Relationship Id="rId7" Type="http://schemas.openxmlformats.org/officeDocument/2006/relationships/diagramLayout" Target="../diagrams/layout1.xml"/><Relationship Id="rId2" Type="http://schemas.microsoft.com/office/2007/relationships/media" Target="../media/media6.m4a"/><Relationship Id="rId1" Type="http://schemas.openxmlformats.org/officeDocument/2006/relationships/tags" Target="../tags/tag7.xml"/><Relationship Id="rId6" Type="http://schemas.openxmlformats.org/officeDocument/2006/relationships/diagramData" Target="../diagrams/data1.xml"/><Relationship Id="rId11" Type="http://schemas.openxmlformats.org/officeDocument/2006/relationships/image" Target="../media/image1.png"/><Relationship Id="rId5" Type="http://schemas.openxmlformats.org/officeDocument/2006/relationships/notesSlide" Target="../notesSlides/notesSlide6.xml"/><Relationship Id="rId10" Type="http://schemas.microsoft.com/office/2007/relationships/diagramDrawing" Target="../diagrams/drawing1.xml"/><Relationship Id="rId4" Type="http://schemas.openxmlformats.org/officeDocument/2006/relationships/slideLayout" Target="../slideLayouts/slideLayout5.xml"/><Relationship Id="rId9" Type="http://schemas.openxmlformats.org/officeDocument/2006/relationships/diagramColors" Target="../diagrams/colors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8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9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10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5D346076-8F22-4F03-8E34-958F0BBF9C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rtlCol="0" anchor="b">
            <a:normAutofit/>
          </a:bodyPr>
          <a:lstStyle>
            <a:defPPr>
              <a:defRPr lang="fr-FR"/>
            </a:defPPr>
          </a:lstStyle>
          <a:p>
            <a:pPr rtl="0"/>
            <a:r>
              <a:rPr lang="fr-FR" dirty="0"/>
              <a:t>De l’alphabet cyrillique à l’alphabet latin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ED7C9553-BA53-03CE-4B13-9092175C12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/>
          <a:lstStyle/>
          <a:p>
            <a:r>
              <a:rPr lang="en-US" dirty="0"/>
              <a:t>Démarche d’  appropriation des sons et de transposition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A222FA7-2183-4CD3-91EF-85FD4580E6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 rtlCol="0" anchor="ctr">
            <a:normAutofit/>
          </a:bodyPr>
          <a:lstStyle>
            <a:defPPr>
              <a:defRPr lang="fr-FR"/>
            </a:defPPr>
          </a:lstStyle>
          <a:p>
            <a:pPr rtl="0">
              <a:spcAft>
                <a:spcPts val="600"/>
              </a:spcAft>
            </a:pPr>
            <a:r>
              <a:rPr lang="fr-FR" dirty="0" err="1"/>
              <a:t>Wébinaire</a:t>
            </a:r>
            <a:r>
              <a:rPr lang="fr-FR" dirty="0"/>
              <a:t> des 19 et 21 avril 2022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6CB6A36E-F0DA-4D85-BCF8-6898A25A7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30596" y="6446838"/>
            <a:ext cx="617912" cy="365125"/>
          </a:xfrm>
        </p:spPr>
        <p:txBody>
          <a:bodyPr rtlCol="0" anchor="ctr">
            <a:normAutofit/>
          </a:bodyPr>
          <a:lstStyle>
            <a:defPPr>
              <a:defRPr lang="fr-FR"/>
            </a:defPPr>
          </a:lstStyle>
          <a:p>
            <a:pPr rtl="0">
              <a:spcAft>
                <a:spcPts val="600"/>
              </a:spcAft>
            </a:pPr>
            <a:fld id="{3A98EE3D-8CD1-4C3F-BD1C-C98C9596463C}" type="slidenum">
              <a:rPr lang="fr-FR" smtClean="0"/>
              <a:pPr rtl="0">
                <a:spcAft>
                  <a:spcPts val="600"/>
                </a:spcAft>
              </a:pPr>
              <a:t>1</a:t>
            </a:fld>
            <a:endParaRPr lang="fr-FR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64D79237-BE51-4E9D-915F-E306456C946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16836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844"/>
    </mc:Choice>
    <mc:Fallback xmlns="">
      <p:transition spd="slow" advTm="818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F617D7CA-BE57-48C2-BF9A-0CE10A16BB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fr-FR" smtClean="0"/>
              <a:t>10</a:t>
            </a:fld>
            <a:endParaRPr lang="fr-FR" dirty="0"/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523CE862-0AE8-4DEA-9243-011517F53B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Suggestion 2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4FF3920A-F6AB-4733-A49D-DF0A4F74A343}"/>
              </a:ext>
            </a:extLst>
          </p:cNvPr>
          <p:cNvSpPr txBox="1"/>
          <p:nvPr/>
        </p:nvSpPr>
        <p:spPr>
          <a:xfrm>
            <a:off x="534409" y="2973280"/>
            <a:ext cx="310508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z-Cyrl-AZ" dirty="0"/>
              <a:t>же е-тю-діє </a:t>
            </a:r>
            <a:r>
              <a:rPr lang="fr-BE" dirty="0"/>
              <a:t/>
            </a:r>
            <a:br>
              <a:rPr lang="fr-BE" dirty="0"/>
            </a:br>
            <a:r>
              <a:rPr lang="fr-BE" dirty="0"/>
              <a:t>     </a:t>
            </a:r>
            <a:r>
              <a:rPr lang="az-Cyrl-AZ" dirty="0"/>
              <a:t>ля лі-те-ра-тюр /</a:t>
            </a:r>
            <a:r>
              <a:rPr lang="fr-BE" dirty="0"/>
              <a:t/>
            </a:r>
            <a:br>
              <a:rPr lang="fr-BE" dirty="0"/>
            </a:br>
            <a:r>
              <a:rPr lang="fr-BE" dirty="0"/>
              <a:t>     </a:t>
            </a:r>
            <a:r>
              <a:rPr lang="az-Cyrl-AZ" dirty="0"/>
              <a:t>лен-фор-ма-тік /</a:t>
            </a:r>
            <a:r>
              <a:rPr lang="fr-BE" dirty="0"/>
              <a:t/>
            </a:r>
            <a:br>
              <a:rPr lang="fr-BE" dirty="0"/>
            </a:br>
            <a:r>
              <a:rPr lang="fr-BE" dirty="0"/>
              <a:t>     </a:t>
            </a:r>
            <a:r>
              <a:rPr lang="az-Cyrl-AZ" dirty="0"/>
              <a:t>лє ма-те-ма-тік / </a:t>
            </a:r>
            <a:r>
              <a:rPr lang="fr-BE" dirty="0"/>
              <a:t/>
            </a:r>
            <a:br>
              <a:rPr lang="fr-BE" dirty="0"/>
            </a:br>
            <a:r>
              <a:rPr lang="fr-BE" dirty="0"/>
              <a:t>     </a:t>
            </a:r>
            <a:r>
              <a:rPr lang="az-Cyrl-AZ" dirty="0"/>
              <a:t>ля кон-та-бі-лі-те </a:t>
            </a:r>
            <a:endParaRPr lang="fr-BE" dirty="0"/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F19C70EC-A76F-45F0-9396-51A60F8FE0DC}"/>
              </a:ext>
            </a:extLst>
          </p:cNvPr>
          <p:cNvSpPr txBox="1"/>
          <p:nvPr/>
        </p:nvSpPr>
        <p:spPr>
          <a:xfrm>
            <a:off x="5207388" y="1626996"/>
            <a:ext cx="4688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err="1"/>
              <a:t>Dje</a:t>
            </a:r>
            <a:r>
              <a:rPr lang="fr-BE" dirty="0"/>
              <a:t> </a:t>
            </a:r>
            <a:r>
              <a:rPr lang="fr-BE" dirty="0" err="1"/>
              <a:t>parl</a:t>
            </a:r>
            <a:r>
              <a:rPr lang="fr-BE" dirty="0"/>
              <a:t> l’ou-</a:t>
            </a:r>
            <a:r>
              <a:rPr lang="fr-BE" dirty="0" err="1"/>
              <a:t>kre</a:t>
            </a:r>
            <a:r>
              <a:rPr lang="fr-BE" dirty="0"/>
              <a:t>-</a:t>
            </a:r>
            <a:r>
              <a:rPr lang="fr-BE" dirty="0" err="1"/>
              <a:t>nien</a:t>
            </a:r>
            <a:r>
              <a:rPr lang="fr-BE" dirty="0"/>
              <a:t>/</a:t>
            </a:r>
            <a:r>
              <a:rPr lang="fr-BE" dirty="0" err="1"/>
              <a:t>lan-gle</a:t>
            </a:r>
            <a:r>
              <a:rPr lang="fr-BE" dirty="0"/>
              <a:t>/le </a:t>
            </a:r>
            <a:r>
              <a:rPr lang="fr-BE" dirty="0" err="1"/>
              <a:t>fran</a:t>
            </a:r>
            <a:r>
              <a:rPr lang="fr-BE" dirty="0"/>
              <a:t>-se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E28380C6-3FD9-4F23-B66C-F602DD883E17}"/>
              </a:ext>
            </a:extLst>
          </p:cNvPr>
          <p:cNvSpPr txBox="1"/>
          <p:nvPr/>
        </p:nvSpPr>
        <p:spPr>
          <a:xfrm>
            <a:off x="4052182" y="2973280"/>
            <a:ext cx="219681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err="1"/>
              <a:t>Dje</a:t>
            </a:r>
            <a:r>
              <a:rPr lang="fr-BE" dirty="0"/>
              <a:t> e-</a:t>
            </a:r>
            <a:r>
              <a:rPr lang="fr-BE" dirty="0" err="1"/>
              <a:t>tiou</a:t>
            </a:r>
            <a:r>
              <a:rPr lang="fr-BE" dirty="0"/>
              <a:t>-die</a:t>
            </a:r>
          </a:p>
          <a:p>
            <a:r>
              <a:rPr lang="fr-BE" dirty="0"/>
              <a:t>  la li-te-ra-</a:t>
            </a:r>
            <a:r>
              <a:rPr lang="fr-BE" dirty="0" err="1"/>
              <a:t>tiour</a:t>
            </a:r>
            <a:endParaRPr lang="fr-BE" dirty="0"/>
          </a:p>
          <a:p>
            <a:r>
              <a:rPr lang="fr-BE" dirty="0"/>
              <a:t>  l’en-for-ma-</a:t>
            </a:r>
            <a:r>
              <a:rPr lang="fr-BE" dirty="0" err="1"/>
              <a:t>tik</a:t>
            </a:r>
            <a:endParaRPr lang="fr-BE" dirty="0"/>
          </a:p>
          <a:p>
            <a:r>
              <a:rPr lang="fr-BE" dirty="0"/>
              <a:t>  le ma-te-ma-</a:t>
            </a:r>
            <a:r>
              <a:rPr lang="fr-BE" dirty="0" err="1"/>
              <a:t>tik</a:t>
            </a:r>
            <a:r>
              <a:rPr lang="fr-BE" dirty="0"/>
              <a:t/>
            </a:r>
            <a:br>
              <a:rPr lang="fr-BE" dirty="0"/>
            </a:br>
            <a:r>
              <a:rPr lang="fr-BE" dirty="0"/>
              <a:t>  </a:t>
            </a:r>
            <a:r>
              <a:rPr lang="fr-BE" dirty="0" err="1"/>
              <a:t>lla</a:t>
            </a:r>
            <a:r>
              <a:rPr lang="fr-BE" dirty="0"/>
              <a:t> com-ta-bi-li-te</a:t>
            </a:r>
            <a:br>
              <a:rPr lang="fr-BE" dirty="0"/>
            </a:br>
            <a:endParaRPr lang="fr-BE" dirty="0"/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307603B4-298A-47B2-A4D2-2F7F178DBDBB}"/>
              </a:ext>
            </a:extLst>
          </p:cNvPr>
          <p:cNvSpPr txBox="1"/>
          <p:nvPr/>
        </p:nvSpPr>
        <p:spPr>
          <a:xfrm>
            <a:off x="5207388" y="1985079"/>
            <a:ext cx="38551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/>
              <a:t>Je parle l’ukrainien/l’anglais/le français</a:t>
            </a: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E3D79B47-7040-4B9B-95E1-6901DB125019}"/>
              </a:ext>
            </a:extLst>
          </p:cNvPr>
          <p:cNvSpPr txBox="1"/>
          <p:nvPr/>
        </p:nvSpPr>
        <p:spPr>
          <a:xfrm>
            <a:off x="7134953" y="2973280"/>
            <a:ext cx="197138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/>
              <a:t>J’ai étudié </a:t>
            </a:r>
            <a:br>
              <a:rPr lang="fr-BE" dirty="0"/>
            </a:br>
            <a:r>
              <a:rPr lang="fr-BE" dirty="0"/>
              <a:t>la littérature</a:t>
            </a:r>
            <a:br>
              <a:rPr lang="fr-BE" dirty="0"/>
            </a:br>
            <a:r>
              <a:rPr lang="fr-BE" dirty="0"/>
              <a:t>l’informatique</a:t>
            </a:r>
            <a:br>
              <a:rPr lang="fr-BE" dirty="0"/>
            </a:br>
            <a:r>
              <a:rPr lang="fr-BE" dirty="0"/>
              <a:t>les mathématiques</a:t>
            </a:r>
            <a:br>
              <a:rPr lang="fr-BE" dirty="0"/>
            </a:br>
            <a:r>
              <a:rPr lang="fr-BE" dirty="0"/>
              <a:t>la comptabilité</a:t>
            </a:r>
            <a:br>
              <a:rPr lang="fr-BE" dirty="0"/>
            </a:br>
            <a:endParaRPr lang="fr-BE" dirty="0"/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B702401E-E1CE-4D12-A374-D3158E8A5741}"/>
              </a:ext>
            </a:extLst>
          </p:cNvPr>
          <p:cNvSpPr txBox="1"/>
          <p:nvPr/>
        </p:nvSpPr>
        <p:spPr>
          <a:xfrm>
            <a:off x="534409" y="1626996"/>
            <a:ext cx="43501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же парль лю-кре-нієн </a:t>
            </a:r>
            <a:r>
              <a:rPr lang="fr-BE" dirty="0"/>
              <a:t>/</a:t>
            </a:r>
            <a:r>
              <a:rPr lang="ru-RU" dirty="0"/>
              <a:t>лан-гле /ле фран-се </a:t>
            </a:r>
            <a:endParaRPr lang="fr-BE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DA9227A-91CD-4788-A9B3-B4E275ED606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79295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584"/>
    </mc:Choice>
    <mc:Fallback xmlns="">
      <p:transition spd="slow" advTm="835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  <p:bldP spid="9" grpId="0"/>
      <p:bldP spid="24" grpId="0"/>
      <p:bldP spid="27" grpId="0"/>
      <p:bldP spid="35" grpId="0"/>
      <p:bldP spid="37" grpId="0"/>
      <p:bldP spid="3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E3A94A01-5AAE-4DD2-B983-4489666661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fr-FR"/>
              <a:t>ENSEIGNER UN COURS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F617D7CA-BE57-48C2-BF9A-0CE10A16BB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fr-FR" smtClean="0"/>
              <a:t>11</a:t>
            </a:fld>
            <a:endParaRPr lang="fr-FR" dirty="0"/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523CE862-0AE8-4DEA-9243-011517F53B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Suggestion 3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A117FC4D-D54E-45BB-AB8F-EBADB1AA84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44355" y="1812760"/>
            <a:ext cx="1817776" cy="468714"/>
          </a:xfrm>
        </p:spPr>
        <p:txBody>
          <a:bodyPr>
            <a:noAutofit/>
          </a:bodyPr>
          <a:lstStyle/>
          <a:p>
            <a:pPr marL="0"/>
            <a:r>
              <a:rPr lang="az-Cyrl-AZ" sz="1800" dirty="0">
                <a:solidFill>
                  <a:schemeClr val="tx1"/>
                </a:solidFill>
              </a:rPr>
              <a:t>жем /же нем па</a:t>
            </a:r>
            <a:endParaRPr lang="fr-BE" sz="1800" dirty="0">
              <a:solidFill>
                <a:schemeClr val="tx1"/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4FF3920A-F6AB-4733-A49D-DF0A4F74A343}"/>
              </a:ext>
            </a:extLst>
          </p:cNvPr>
          <p:cNvSpPr txBox="1"/>
          <p:nvPr/>
        </p:nvSpPr>
        <p:spPr>
          <a:xfrm>
            <a:off x="737940" y="2281474"/>
            <a:ext cx="27838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же не манж па де глю-тен</a:t>
            </a:r>
            <a:endParaRPr lang="fr-BE" dirty="0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9DB1312E-D206-4DE6-ADF6-FE0F4D126D09}"/>
              </a:ext>
            </a:extLst>
          </p:cNvPr>
          <p:cNvSpPr txBox="1"/>
          <p:nvPr/>
        </p:nvSpPr>
        <p:spPr>
          <a:xfrm>
            <a:off x="744355" y="2742500"/>
            <a:ext cx="19713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z-Cyrl-AZ" dirty="0"/>
              <a:t>де ля віянд</a:t>
            </a:r>
            <a:endParaRPr lang="fr-BE" dirty="0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5BD94E2B-CBE2-44A7-A725-C8F9C237A4D1}"/>
              </a:ext>
            </a:extLst>
          </p:cNvPr>
          <p:cNvSpPr txBox="1"/>
          <p:nvPr/>
        </p:nvSpPr>
        <p:spPr>
          <a:xfrm>
            <a:off x="754331" y="3200060"/>
            <a:ext cx="16276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z-Cyrl-AZ" dirty="0"/>
              <a:t>дю пу-а-сон</a:t>
            </a:r>
            <a:endParaRPr lang="fr-BE" dirty="0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40556C7B-E58F-4BD2-9583-5524937EC760}"/>
              </a:ext>
            </a:extLst>
          </p:cNvPr>
          <p:cNvSpPr txBox="1"/>
          <p:nvPr/>
        </p:nvSpPr>
        <p:spPr>
          <a:xfrm>
            <a:off x="754331" y="3591331"/>
            <a:ext cx="14938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z-Cyrl-AZ" dirty="0"/>
              <a:t>де фе-кю-лан</a:t>
            </a:r>
            <a:endParaRPr lang="fr-BE" dirty="0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A6D113CE-F87E-402E-AA32-EFA14F3BD16E}"/>
              </a:ext>
            </a:extLst>
          </p:cNvPr>
          <p:cNvSpPr txBox="1"/>
          <p:nvPr/>
        </p:nvSpPr>
        <p:spPr>
          <a:xfrm>
            <a:off x="771220" y="4002982"/>
            <a:ext cx="14938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z-Cyrl-AZ" dirty="0"/>
              <a:t>де пат</a:t>
            </a:r>
            <a:endParaRPr lang="fr-BE" i="1" dirty="0"/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F19C70EC-A76F-45F0-9396-51A60F8FE0DC}"/>
              </a:ext>
            </a:extLst>
          </p:cNvPr>
          <p:cNvSpPr txBox="1"/>
          <p:nvPr/>
        </p:nvSpPr>
        <p:spPr>
          <a:xfrm>
            <a:off x="4466539" y="1825930"/>
            <a:ext cx="21968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/>
              <a:t>Djem/</a:t>
            </a:r>
            <a:r>
              <a:rPr lang="fr-BE" dirty="0" err="1"/>
              <a:t>dje</a:t>
            </a:r>
            <a:r>
              <a:rPr lang="fr-BE" dirty="0"/>
              <a:t> nem </a:t>
            </a:r>
            <a:r>
              <a:rPr lang="fr-BE" dirty="0" err="1"/>
              <a:t>pa</a:t>
            </a:r>
            <a:endParaRPr lang="fr-BE" dirty="0"/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7B92356E-C594-47A7-A9EE-77A9A6473EDE}"/>
              </a:ext>
            </a:extLst>
          </p:cNvPr>
          <p:cNvSpPr txBox="1"/>
          <p:nvPr/>
        </p:nvSpPr>
        <p:spPr>
          <a:xfrm>
            <a:off x="4456314" y="2263570"/>
            <a:ext cx="31214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err="1"/>
              <a:t>dje</a:t>
            </a:r>
            <a:r>
              <a:rPr lang="fr-BE" dirty="0"/>
              <a:t> ne </a:t>
            </a:r>
            <a:r>
              <a:rPr lang="fr-BE" dirty="0" err="1"/>
              <a:t>manhdj</a:t>
            </a:r>
            <a:r>
              <a:rPr lang="fr-BE" dirty="0"/>
              <a:t> </a:t>
            </a:r>
            <a:r>
              <a:rPr lang="fr-BE" dirty="0" err="1"/>
              <a:t>pa</a:t>
            </a:r>
            <a:r>
              <a:rPr lang="fr-BE" dirty="0"/>
              <a:t> de </a:t>
            </a:r>
            <a:r>
              <a:rPr lang="fr-BE" dirty="0" err="1"/>
              <a:t>gliou-ten</a:t>
            </a:r>
            <a:endParaRPr lang="fr-BE" dirty="0"/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836058FB-6620-4D0F-B74A-8DC2B8EBA7E3}"/>
              </a:ext>
            </a:extLst>
          </p:cNvPr>
          <p:cNvSpPr txBox="1"/>
          <p:nvPr/>
        </p:nvSpPr>
        <p:spPr>
          <a:xfrm>
            <a:off x="4466539" y="2786754"/>
            <a:ext cx="1971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/>
              <a:t>De la vi-</a:t>
            </a:r>
            <a:r>
              <a:rPr lang="fr-BE" dirty="0" err="1"/>
              <a:t>ia</a:t>
            </a:r>
            <a:r>
              <a:rPr lang="fr-BE" dirty="0"/>
              <a:t>-</a:t>
            </a:r>
            <a:r>
              <a:rPr lang="fr-BE" dirty="0" err="1"/>
              <a:t>nd</a:t>
            </a:r>
            <a:endParaRPr lang="fr-BE" dirty="0"/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E28380C6-3FD9-4F23-B66C-F602DD883E17}"/>
              </a:ext>
            </a:extLst>
          </p:cNvPr>
          <p:cNvSpPr txBox="1"/>
          <p:nvPr/>
        </p:nvSpPr>
        <p:spPr>
          <a:xfrm>
            <a:off x="4466538" y="3226942"/>
            <a:ext cx="21968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err="1"/>
              <a:t>Diou</a:t>
            </a:r>
            <a:r>
              <a:rPr lang="fr-BE" dirty="0"/>
              <a:t> pou- a-</a:t>
            </a:r>
            <a:r>
              <a:rPr lang="fr-BE" dirty="0" err="1"/>
              <a:t>sson</a:t>
            </a:r>
            <a:endParaRPr lang="fr-BE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73E01447-1A1E-48FA-AAC5-408E74BE0B8B}"/>
              </a:ext>
            </a:extLst>
          </p:cNvPr>
          <p:cNvSpPr txBox="1"/>
          <p:nvPr/>
        </p:nvSpPr>
        <p:spPr>
          <a:xfrm>
            <a:off x="4466539" y="3650738"/>
            <a:ext cx="1971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/>
              <a:t>De </a:t>
            </a:r>
            <a:r>
              <a:rPr lang="fr-BE" dirty="0" err="1"/>
              <a:t>fe-kiou-lan</a:t>
            </a:r>
            <a:endParaRPr lang="fr-BE" dirty="0"/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A047C7AE-3A6B-4691-A4BA-D9423835E266}"/>
              </a:ext>
            </a:extLst>
          </p:cNvPr>
          <p:cNvSpPr txBox="1"/>
          <p:nvPr/>
        </p:nvSpPr>
        <p:spPr>
          <a:xfrm>
            <a:off x="4481470" y="4002982"/>
            <a:ext cx="1971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/>
              <a:t>De pat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BF280F9B-FF42-4317-BA61-98013E7BE3A6}"/>
              </a:ext>
            </a:extLst>
          </p:cNvPr>
          <p:cNvSpPr txBox="1"/>
          <p:nvPr/>
        </p:nvSpPr>
        <p:spPr>
          <a:xfrm>
            <a:off x="8537416" y="1832113"/>
            <a:ext cx="20913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/>
              <a:t>J’aime/je n’aime pas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C536D005-C5AF-46E8-BB2B-8EDBA807FAB9}"/>
              </a:ext>
            </a:extLst>
          </p:cNvPr>
          <p:cNvSpPr txBox="1"/>
          <p:nvPr/>
        </p:nvSpPr>
        <p:spPr>
          <a:xfrm>
            <a:off x="8537417" y="2218122"/>
            <a:ext cx="27838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/>
              <a:t>Je ne mange pas de gluten</a:t>
            </a: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307603B4-298A-47B2-A4D2-2F7F178DBDBB}"/>
              </a:ext>
            </a:extLst>
          </p:cNvPr>
          <p:cNvSpPr txBox="1"/>
          <p:nvPr/>
        </p:nvSpPr>
        <p:spPr>
          <a:xfrm>
            <a:off x="8537417" y="2817428"/>
            <a:ext cx="1971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/>
              <a:t>De la viande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B6862548-A28E-4AA5-975F-93FA5D537E3D}"/>
              </a:ext>
            </a:extLst>
          </p:cNvPr>
          <p:cNvSpPr txBox="1"/>
          <p:nvPr/>
        </p:nvSpPr>
        <p:spPr>
          <a:xfrm>
            <a:off x="8537416" y="3276257"/>
            <a:ext cx="20913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/>
              <a:t>Du poisson</a:t>
            </a: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E3D79B47-7040-4B9B-95E1-6901DB125019}"/>
              </a:ext>
            </a:extLst>
          </p:cNvPr>
          <p:cNvSpPr txBox="1"/>
          <p:nvPr/>
        </p:nvSpPr>
        <p:spPr>
          <a:xfrm>
            <a:off x="8537416" y="3652536"/>
            <a:ext cx="19713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/>
              <a:t>Des féculents</a:t>
            </a: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551D46E4-5862-4EB7-91A0-9B341E483CF5}"/>
              </a:ext>
            </a:extLst>
          </p:cNvPr>
          <p:cNvSpPr txBox="1"/>
          <p:nvPr/>
        </p:nvSpPr>
        <p:spPr>
          <a:xfrm>
            <a:off x="8552347" y="3994824"/>
            <a:ext cx="14666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/>
              <a:t>Des pâtes 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3DEFF456-82CC-42B5-95E7-7E9DC43FD93D}"/>
              </a:ext>
            </a:extLst>
          </p:cNvPr>
          <p:cNvSpPr txBox="1"/>
          <p:nvPr/>
        </p:nvSpPr>
        <p:spPr>
          <a:xfrm>
            <a:off x="754332" y="4364156"/>
            <a:ext cx="16276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z-Cyrl-AZ" dirty="0"/>
              <a:t>де пом де тер</a:t>
            </a:r>
            <a:endParaRPr lang="fr-BE" i="1" dirty="0"/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3CEA5723-ADDF-4671-8303-967F48D4DD4B}"/>
              </a:ext>
            </a:extLst>
          </p:cNvPr>
          <p:cNvSpPr txBox="1"/>
          <p:nvPr/>
        </p:nvSpPr>
        <p:spPr>
          <a:xfrm>
            <a:off x="803893" y="4840079"/>
            <a:ext cx="10712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z-Cyrl-AZ" dirty="0"/>
              <a:t>де фрю</a:t>
            </a:r>
            <a:r>
              <a:rPr lang="az-Cyrl-AZ" b="1" dirty="0"/>
              <a:t>і</a:t>
            </a:r>
            <a:endParaRPr lang="fr-BE" dirty="0"/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F21E0B68-D698-4D78-9AE2-503FE4ADD34F}"/>
              </a:ext>
            </a:extLst>
          </p:cNvPr>
          <p:cNvSpPr txBox="1"/>
          <p:nvPr/>
        </p:nvSpPr>
        <p:spPr>
          <a:xfrm>
            <a:off x="803893" y="5270072"/>
            <a:ext cx="10712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z-Cyrl-AZ" dirty="0"/>
              <a:t>ен я-урт</a:t>
            </a:r>
            <a:endParaRPr lang="fr-BE" dirty="0"/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98B5CDB4-75A0-4F03-B4F4-A9E36C29AD29}"/>
              </a:ext>
            </a:extLst>
          </p:cNvPr>
          <p:cNvSpPr txBox="1"/>
          <p:nvPr/>
        </p:nvSpPr>
        <p:spPr>
          <a:xfrm>
            <a:off x="803893" y="5708939"/>
            <a:ext cx="9415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z-Cyrl-AZ" dirty="0"/>
              <a:t>де ло</a:t>
            </a:r>
            <a:endParaRPr lang="fr-BE" dirty="0"/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0302F34F-4DDC-4B50-82DB-29B5D5438541}"/>
              </a:ext>
            </a:extLst>
          </p:cNvPr>
          <p:cNvSpPr txBox="1"/>
          <p:nvPr/>
        </p:nvSpPr>
        <p:spPr>
          <a:xfrm>
            <a:off x="4481470" y="4355204"/>
            <a:ext cx="1971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/>
              <a:t>De </a:t>
            </a:r>
            <a:r>
              <a:rPr lang="fr-BE" dirty="0" err="1"/>
              <a:t>pom</a:t>
            </a:r>
            <a:r>
              <a:rPr lang="fr-BE" dirty="0"/>
              <a:t> de ter</a:t>
            </a:r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52D0B0F1-73DE-471C-8F7E-C347778D85FC}"/>
              </a:ext>
            </a:extLst>
          </p:cNvPr>
          <p:cNvSpPr txBox="1"/>
          <p:nvPr/>
        </p:nvSpPr>
        <p:spPr>
          <a:xfrm>
            <a:off x="4481470" y="4779022"/>
            <a:ext cx="1971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/>
              <a:t>De </a:t>
            </a:r>
            <a:r>
              <a:rPr lang="fr-BE" dirty="0" err="1"/>
              <a:t>fr</a:t>
            </a:r>
            <a:r>
              <a:rPr lang="fr-BE" dirty="0"/>
              <a:t>-</a:t>
            </a:r>
            <a:r>
              <a:rPr lang="fr-BE" dirty="0" err="1"/>
              <a:t>ou-i</a:t>
            </a:r>
            <a:endParaRPr lang="fr-BE" dirty="0"/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1BEC716A-454E-49E6-ABED-07EF1B0251AF}"/>
              </a:ext>
            </a:extLst>
          </p:cNvPr>
          <p:cNvSpPr txBox="1"/>
          <p:nvPr/>
        </p:nvSpPr>
        <p:spPr>
          <a:xfrm>
            <a:off x="4481470" y="5195599"/>
            <a:ext cx="1971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/>
              <a:t>En </a:t>
            </a:r>
            <a:r>
              <a:rPr lang="fr-BE" dirty="0" err="1"/>
              <a:t>ia-ourt</a:t>
            </a:r>
            <a:endParaRPr lang="fr-BE" dirty="0"/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4CCEC185-D6DB-4444-B203-5B6D058296C5}"/>
              </a:ext>
            </a:extLst>
          </p:cNvPr>
          <p:cNvSpPr txBox="1"/>
          <p:nvPr/>
        </p:nvSpPr>
        <p:spPr>
          <a:xfrm>
            <a:off x="4466538" y="5653688"/>
            <a:ext cx="1971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/>
              <a:t>De lo</a:t>
            </a:r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EF73338F-621C-4D4C-B389-6E847C068EAA}"/>
              </a:ext>
            </a:extLst>
          </p:cNvPr>
          <p:cNvSpPr txBox="1"/>
          <p:nvPr/>
        </p:nvSpPr>
        <p:spPr>
          <a:xfrm>
            <a:off x="8552346" y="4355204"/>
            <a:ext cx="23782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/>
              <a:t>Des pommes de terre </a:t>
            </a:r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B674CB84-09EC-45CF-BDDF-E234ED3D368F}"/>
              </a:ext>
            </a:extLst>
          </p:cNvPr>
          <p:cNvSpPr txBox="1"/>
          <p:nvPr/>
        </p:nvSpPr>
        <p:spPr>
          <a:xfrm>
            <a:off x="8623265" y="4779759"/>
            <a:ext cx="14666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/>
              <a:t>Des fruits </a:t>
            </a:r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BDAF4C4B-990C-4606-AA1B-C16CC94511FA}"/>
              </a:ext>
            </a:extLst>
          </p:cNvPr>
          <p:cNvSpPr txBox="1"/>
          <p:nvPr/>
        </p:nvSpPr>
        <p:spPr>
          <a:xfrm>
            <a:off x="8623265" y="5204314"/>
            <a:ext cx="14666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/>
              <a:t>Un yaourt </a:t>
            </a:r>
          </a:p>
        </p:txBody>
      </p:sp>
      <p:sp>
        <p:nvSpPr>
          <p:cNvPr id="49" name="ZoneTexte 48">
            <a:extLst>
              <a:ext uri="{FF2B5EF4-FFF2-40B4-BE49-F238E27FC236}">
                <a16:creationId xmlns:a16="http://schemas.microsoft.com/office/drawing/2014/main" id="{3D65FE6F-73C6-4D5E-A8CE-5FEE0856C9A5}"/>
              </a:ext>
            </a:extLst>
          </p:cNvPr>
          <p:cNvSpPr txBox="1"/>
          <p:nvPr/>
        </p:nvSpPr>
        <p:spPr>
          <a:xfrm>
            <a:off x="8623265" y="5653688"/>
            <a:ext cx="14666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/>
              <a:t>De l’eau 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80AA311-0309-4D70-A423-AAAC30C6BE1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6477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3624"/>
    </mc:Choice>
    <mc:Fallback xmlns="">
      <p:transition spd="slow" advTm="1336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6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 build="p"/>
      <p:bldP spid="9" grpId="0"/>
      <p:bldP spid="15" grpId="0"/>
      <p:bldP spid="19" grpId="0"/>
      <p:bldP spid="21" grpId="0"/>
      <p:bldP spid="23" grpId="0"/>
      <p:bldP spid="24" grpId="0"/>
      <p:bldP spid="25" grpId="0"/>
      <p:bldP spid="26" grpId="0"/>
      <p:bldP spid="27" grpId="0"/>
      <p:bldP spid="29" grpId="0"/>
      <p:bldP spid="30" grpId="0"/>
      <p:bldP spid="33" grpId="0"/>
      <p:bldP spid="34" grpId="0"/>
      <p:bldP spid="35" grpId="0"/>
      <p:bldP spid="36" grpId="0"/>
      <p:bldP spid="37" grpId="0"/>
      <p:bldP spid="38" grpId="0"/>
      <p:bldP spid="28" grpId="0"/>
      <p:bldP spid="31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E3A94A01-5AAE-4DD2-B983-4489666661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fr-FR"/>
              <a:t>ENSEIGNER UN COURS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F617D7CA-BE57-48C2-BF9A-0CE10A16BB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fr-FR" smtClean="0"/>
              <a:t>12</a:t>
            </a:fld>
            <a:endParaRPr lang="fr-FR" dirty="0"/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523CE862-0AE8-4DEA-9243-011517F53B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Quelques exercices</a:t>
            </a: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98070B16-612D-4DAE-B97D-DD246F6C3407}"/>
              </a:ext>
            </a:extLst>
          </p:cNvPr>
          <p:cNvSpPr txBox="1"/>
          <p:nvPr/>
        </p:nvSpPr>
        <p:spPr>
          <a:xfrm>
            <a:off x="271604" y="1466723"/>
            <a:ext cx="10972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z-Cyrl-AZ" dirty="0"/>
              <a:t>Преміє жанвіє / до февріє / труа марс / катр авріль / сенк ме / сі жуен / сет жуйє / уіт ут / неф септамбр / діс октобр / онз новамбр / дуз десамбр</a:t>
            </a:r>
            <a:endParaRPr lang="fr-BE" dirty="0"/>
          </a:p>
        </p:txBody>
      </p:sp>
      <p:sp>
        <p:nvSpPr>
          <p:cNvPr id="50" name="ZoneTexte 49">
            <a:extLst>
              <a:ext uri="{FF2B5EF4-FFF2-40B4-BE49-F238E27FC236}">
                <a16:creationId xmlns:a16="http://schemas.microsoft.com/office/drawing/2014/main" id="{053A48B6-8037-4CCB-896F-1B3A036F32B7}"/>
              </a:ext>
            </a:extLst>
          </p:cNvPr>
          <p:cNvSpPr txBox="1"/>
          <p:nvPr/>
        </p:nvSpPr>
        <p:spPr>
          <a:xfrm>
            <a:off x="271604" y="2283850"/>
            <a:ext cx="62423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z-Cyrl-AZ" dirty="0"/>
              <a:t>Ленді / Марді / Меркреді / Жеді / Вандреді / Самді / Діманш</a:t>
            </a:r>
            <a:endParaRPr lang="fr-BE" dirty="0"/>
          </a:p>
        </p:txBody>
      </p:sp>
      <p:sp>
        <p:nvSpPr>
          <p:cNvPr id="51" name="ZoneTexte 50">
            <a:extLst>
              <a:ext uri="{FF2B5EF4-FFF2-40B4-BE49-F238E27FC236}">
                <a16:creationId xmlns:a16="http://schemas.microsoft.com/office/drawing/2014/main" id="{B310535B-A7E1-4603-AC00-0D815C3106F6}"/>
              </a:ext>
            </a:extLst>
          </p:cNvPr>
          <p:cNvSpPr txBox="1"/>
          <p:nvPr/>
        </p:nvSpPr>
        <p:spPr>
          <a:xfrm>
            <a:off x="271604" y="2780187"/>
            <a:ext cx="62423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z-Cyrl-AZ" dirty="0"/>
              <a:t>ву-а-сі мон адрес мейль</a:t>
            </a:r>
            <a:endParaRPr lang="fr-BE" dirty="0"/>
          </a:p>
        </p:txBody>
      </p:sp>
      <p:sp>
        <p:nvSpPr>
          <p:cNvPr id="52" name="ZoneTexte 51">
            <a:extLst>
              <a:ext uri="{FF2B5EF4-FFF2-40B4-BE49-F238E27FC236}">
                <a16:creationId xmlns:a16="http://schemas.microsoft.com/office/drawing/2014/main" id="{D2A4BBE1-8235-4B59-A94C-24CEF1D65E20}"/>
              </a:ext>
            </a:extLst>
          </p:cNvPr>
          <p:cNvSpPr txBox="1"/>
          <p:nvPr/>
        </p:nvSpPr>
        <p:spPr>
          <a:xfrm>
            <a:off x="271604" y="3429000"/>
            <a:ext cx="62423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z-Cyrl-AZ" dirty="0"/>
              <a:t>Рис</a:t>
            </a:r>
            <a:endParaRPr lang="fr-BE" dirty="0"/>
          </a:p>
        </p:txBody>
      </p:sp>
      <p:sp>
        <p:nvSpPr>
          <p:cNvPr id="53" name="ZoneTexte 52">
            <a:extLst>
              <a:ext uri="{FF2B5EF4-FFF2-40B4-BE49-F238E27FC236}">
                <a16:creationId xmlns:a16="http://schemas.microsoft.com/office/drawing/2014/main" id="{FF2A2F7D-6BBB-47BD-BF39-854EFB7260DF}"/>
              </a:ext>
            </a:extLst>
          </p:cNvPr>
          <p:cNvSpPr txBox="1"/>
          <p:nvPr/>
        </p:nvSpPr>
        <p:spPr>
          <a:xfrm>
            <a:off x="271604" y="3910614"/>
            <a:ext cx="10434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z-Cyrl-AZ" dirty="0"/>
              <a:t>ен пла</a:t>
            </a:r>
            <a:endParaRPr lang="fr-BE" dirty="0"/>
          </a:p>
        </p:txBody>
      </p:sp>
      <p:sp>
        <p:nvSpPr>
          <p:cNvPr id="54" name="ZoneTexte 53">
            <a:extLst>
              <a:ext uri="{FF2B5EF4-FFF2-40B4-BE49-F238E27FC236}">
                <a16:creationId xmlns:a16="http://schemas.microsoft.com/office/drawing/2014/main" id="{F0EE13BC-C416-45F0-B178-F50430BB8770}"/>
              </a:ext>
            </a:extLst>
          </p:cNvPr>
          <p:cNvSpPr txBox="1"/>
          <p:nvPr/>
        </p:nvSpPr>
        <p:spPr>
          <a:xfrm>
            <a:off x="271604" y="4447145"/>
            <a:ext cx="18220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z-Cyrl-AZ" dirty="0"/>
              <a:t>дю фро-маж</a:t>
            </a:r>
            <a:endParaRPr lang="fr-BE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7F94709A-316B-4AD9-8765-E9D26B49A65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02717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3873"/>
    </mc:Choice>
    <mc:Fallback xmlns="">
      <p:transition spd="slow" advTm="1638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 animBg="1"/>
      <p:bldP spid="39" grpId="0"/>
      <p:bldP spid="50" grpId="0"/>
      <p:bldP spid="51" grpId="0"/>
      <p:bldP spid="52" grpId="0"/>
      <p:bldP spid="53" grpId="0"/>
      <p:bldP spid="5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B628FE7D-043F-42AF-B4AB-DB9AFF936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rtlCol="0" anchor="b">
            <a:normAutofit/>
          </a:bodyPr>
          <a:lstStyle>
            <a:defPPr>
              <a:defRPr lang="fr-FR"/>
            </a:defPPr>
          </a:lstStyle>
          <a:p>
            <a:pPr rtl="0"/>
            <a:r>
              <a:rPr lang="az-Cyrl-AZ" b="1" dirty="0"/>
              <a:t>Дякую </a:t>
            </a:r>
            <a:r>
              <a:rPr lang="fr-BE" b="1" dirty="0"/>
              <a:t>!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2FD19FF-44B1-6C47-E939-3D004840B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30596" y="6446838"/>
            <a:ext cx="617912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fld id="{3A98EE3D-8CD1-4C3F-BD1C-C98C9596463C}" type="slidenum">
              <a:rPr lang="fr-FR" smtClean="0"/>
              <a:pPr rtl="0">
                <a:spcAft>
                  <a:spcPts val="600"/>
                </a:spcAft>
              </a:pPr>
              <a:t>13</a:t>
            </a:fld>
            <a:endParaRPr lang="fr-FR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58E55C5-B9F3-4A59-9E38-F9A568BAECE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09899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13"/>
    </mc:Choice>
    <mc:Fallback xmlns="">
      <p:transition spd="slow" advTm="116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Espace réservé d’image 15" descr="Un homme montrant quelque chose sur son ordinateur portable">
            <a:extLst>
              <a:ext uri="{FF2B5EF4-FFF2-40B4-BE49-F238E27FC236}">
                <a16:creationId xmlns:a16="http://schemas.microsoft.com/office/drawing/2014/main" id="{22FB2237-B866-4C19-BF30-A9BFA8E15C0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6" cstate="email">
            <a:duotone>
              <a:prstClr val="black"/>
              <a:schemeClr val="accent1">
                <a:tint val="45000"/>
                <a:satMod val="400000"/>
              </a:schemeClr>
            </a:duotone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11" y="0"/>
            <a:ext cx="12187578" cy="1296537"/>
          </a:xfrm>
        </p:spPr>
      </p:pic>
      <p:sp>
        <p:nvSpPr>
          <p:cNvPr id="5" name="Titre 4">
            <a:extLst>
              <a:ext uri="{FF2B5EF4-FFF2-40B4-BE49-F238E27FC236}">
                <a16:creationId xmlns:a16="http://schemas.microsoft.com/office/drawing/2014/main" id="{8AD2E63C-40F7-4CF4-BE57-F002221AAB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r>
              <a:rPr lang="fr-FR" dirty="0"/>
              <a:t>L’alphabet ukrainien</a:t>
            </a:r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C4B22FA0-BA43-4FB3-B8B8-40528C0A96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r>
              <a:rPr lang="fr-FR"/>
              <a:t>ENSEIGNER UN COURS</a:t>
            </a:r>
          </a:p>
        </p:txBody>
      </p:sp>
      <p:sp>
        <p:nvSpPr>
          <p:cNvPr id="17" name="Espace réservé du numéro de diapositive 16">
            <a:extLst>
              <a:ext uri="{FF2B5EF4-FFF2-40B4-BE49-F238E27FC236}">
                <a16:creationId xmlns:a16="http://schemas.microsoft.com/office/drawing/2014/main" id="{19D203D7-52C0-41AB-9238-F69D51235E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fld id="{3A98EE3D-8CD1-4C3F-BD1C-C98C9596463C}" type="slidenum">
              <a:rPr lang="fr-FR" smtClean="0"/>
              <a:pPr rtl="0"/>
              <a:t>2</a:t>
            </a:fld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8D578E13-01D3-4BCA-B100-101F360059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2987" y="2625725"/>
            <a:ext cx="10106025" cy="8763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E9A647A-428E-4093-BA6F-EC28246AD19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07568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243"/>
    </mc:Choice>
    <mc:Fallback xmlns="">
      <p:transition spd="slow" advTm="262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C6C92D3-8AE6-4260-8F63-97ED33A064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r>
              <a:rPr lang="fr-FR" dirty="0"/>
              <a:t>Commençons par les plus reconnaissables</a:t>
            </a:r>
          </a:p>
        </p:txBody>
      </p:sp>
      <p:sp>
        <p:nvSpPr>
          <p:cNvPr id="14" name="Espace réservé du numéro de diapositive 13">
            <a:extLst>
              <a:ext uri="{FF2B5EF4-FFF2-40B4-BE49-F238E27FC236}">
                <a16:creationId xmlns:a16="http://schemas.microsoft.com/office/drawing/2014/main" id="{D59E194F-ECD6-4685-8562-5B7AB400E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fld id="{3A98EE3D-8CD1-4C3F-BD1C-C98C9596463C}" type="slidenum">
              <a:rPr lang="fr-FR" smtClean="0"/>
              <a:pPr rtl="0"/>
              <a:t>3</a:t>
            </a:fld>
            <a:endParaRPr lang="fr-FR" dirty="0"/>
          </a:p>
        </p:txBody>
      </p:sp>
      <p:grpSp>
        <p:nvGrpSpPr>
          <p:cNvPr id="51" name="Groupe 50">
            <a:extLst>
              <a:ext uri="{FF2B5EF4-FFF2-40B4-BE49-F238E27FC236}">
                <a16:creationId xmlns:a16="http://schemas.microsoft.com/office/drawing/2014/main" id="{E4EEA977-878D-4DC9-8E81-1482E2FEF02E}"/>
              </a:ext>
            </a:extLst>
          </p:cNvPr>
          <p:cNvGrpSpPr/>
          <p:nvPr/>
        </p:nvGrpSpPr>
        <p:grpSpPr>
          <a:xfrm>
            <a:off x="237478" y="1782897"/>
            <a:ext cx="679143" cy="377050"/>
            <a:chOff x="237478" y="1782897"/>
            <a:chExt cx="679143" cy="377050"/>
          </a:xfrm>
        </p:grpSpPr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A5FC90D7-334F-425F-969F-375480650F3B}"/>
                </a:ext>
              </a:extLst>
            </p:cNvPr>
            <p:cNvSpPr txBox="1"/>
            <p:nvPr/>
          </p:nvSpPr>
          <p:spPr>
            <a:xfrm>
              <a:off x="237478" y="1790615"/>
              <a:ext cx="34844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BE" dirty="0"/>
                <a:t>А</a:t>
              </a:r>
            </a:p>
          </p:txBody>
        </p:sp>
        <p:sp>
          <p:nvSpPr>
            <p:cNvPr id="44" name="ZoneTexte 43">
              <a:extLst>
                <a:ext uri="{FF2B5EF4-FFF2-40B4-BE49-F238E27FC236}">
                  <a16:creationId xmlns:a16="http://schemas.microsoft.com/office/drawing/2014/main" id="{A196AC22-F459-4CD1-B89D-17042239D5F8}"/>
                </a:ext>
              </a:extLst>
            </p:cNvPr>
            <p:cNvSpPr txBox="1"/>
            <p:nvPr/>
          </p:nvSpPr>
          <p:spPr>
            <a:xfrm>
              <a:off x="585927" y="1782897"/>
              <a:ext cx="33069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BE" dirty="0"/>
                <a:t>а</a:t>
              </a:r>
            </a:p>
          </p:txBody>
        </p:sp>
      </p:grpSp>
      <p:grpSp>
        <p:nvGrpSpPr>
          <p:cNvPr id="52" name="Groupe 51">
            <a:extLst>
              <a:ext uri="{FF2B5EF4-FFF2-40B4-BE49-F238E27FC236}">
                <a16:creationId xmlns:a16="http://schemas.microsoft.com/office/drawing/2014/main" id="{B09658BE-0F26-4A33-9422-9C8BE2A58E1D}"/>
              </a:ext>
            </a:extLst>
          </p:cNvPr>
          <p:cNvGrpSpPr/>
          <p:nvPr/>
        </p:nvGrpSpPr>
        <p:grpSpPr>
          <a:xfrm>
            <a:off x="237478" y="2284693"/>
            <a:ext cx="681364" cy="377989"/>
            <a:chOff x="237478" y="2284693"/>
            <a:chExt cx="681364" cy="377989"/>
          </a:xfrm>
        </p:grpSpPr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5DF078F9-13E6-44D6-BFDD-BA53B1BFFDD4}"/>
                </a:ext>
              </a:extLst>
            </p:cNvPr>
            <p:cNvSpPr txBox="1"/>
            <p:nvPr/>
          </p:nvSpPr>
          <p:spPr>
            <a:xfrm>
              <a:off x="237478" y="2284693"/>
              <a:ext cx="41947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BE" dirty="0"/>
                <a:t>В</a:t>
              </a:r>
            </a:p>
          </p:txBody>
        </p:sp>
        <p:sp>
          <p:nvSpPr>
            <p:cNvPr id="46" name="ZoneTexte 45">
              <a:extLst>
                <a:ext uri="{FF2B5EF4-FFF2-40B4-BE49-F238E27FC236}">
                  <a16:creationId xmlns:a16="http://schemas.microsoft.com/office/drawing/2014/main" id="{3C2C5EBA-385A-47A7-B70C-FF7C66E07626}"/>
                </a:ext>
              </a:extLst>
            </p:cNvPr>
            <p:cNvSpPr txBox="1"/>
            <p:nvPr/>
          </p:nvSpPr>
          <p:spPr>
            <a:xfrm>
              <a:off x="588148" y="2293350"/>
              <a:ext cx="33069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az-Cyrl-AZ" dirty="0"/>
                <a:t>в</a:t>
              </a:r>
              <a:endParaRPr lang="fr-BE" dirty="0"/>
            </a:p>
          </p:txBody>
        </p:sp>
      </p:grpSp>
      <p:grpSp>
        <p:nvGrpSpPr>
          <p:cNvPr id="53" name="Groupe 52">
            <a:extLst>
              <a:ext uri="{FF2B5EF4-FFF2-40B4-BE49-F238E27FC236}">
                <a16:creationId xmlns:a16="http://schemas.microsoft.com/office/drawing/2014/main" id="{B57F99AF-BC7E-423A-842D-4372A084C612}"/>
              </a:ext>
            </a:extLst>
          </p:cNvPr>
          <p:cNvGrpSpPr/>
          <p:nvPr/>
        </p:nvGrpSpPr>
        <p:grpSpPr>
          <a:xfrm>
            <a:off x="255233" y="2777007"/>
            <a:ext cx="732409" cy="371096"/>
            <a:chOff x="255233" y="2777007"/>
            <a:chExt cx="732409" cy="371096"/>
          </a:xfrm>
        </p:grpSpPr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1C381A25-CAA1-494F-9590-DAF4746C89F7}"/>
                </a:ext>
              </a:extLst>
            </p:cNvPr>
            <p:cNvSpPr txBox="1"/>
            <p:nvPr/>
          </p:nvSpPr>
          <p:spPr>
            <a:xfrm>
              <a:off x="255233" y="2778771"/>
              <a:ext cx="33069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BE" dirty="0"/>
                <a:t>Е</a:t>
              </a:r>
            </a:p>
          </p:txBody>
        </p:sp>
        <p:sp>
          <p:nvSpPr>
            <p:cNvPr id="48" name="ZoneTexte 47">
              <a:extLst>
                <a:ext uri="{FF2B5EF4-FFF2-40B4-BE49-F238E27FC236}">
                  <a16:creationId xmlns:a16="http://schemas.microsoft.com/office/drawing/2014/main" id="{2B9020FB-6A83-42DB-97FB-90813A884E3C}"/>
                </a:ext>
              </a:extLst>
            </p:cNvPr>
            <p:cNvSpPr txBox="1"/>
            <p:nvPr/>
          </p:nvSpPr>
          <p:spPr>
            <a:xfrm>
              <a:off x="585927" y="2777007"/>
              <a:ext cx="40171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az-Cyrl-AZ" dirty="0"/>
                <a:t>е</a:t>
              </a:r>
              <a:endParaRPr lang="fr-BE" dirty="0"/>
            </a:p>
          </p:txBody>
        </p:sp>
      </p:grpSp>
      <p:grpSp>
        <p:nvGrpSpPr>
          <p:cNvPr id="54" name="Groupe 53">
            <a:extLst>
              <a:ext uri="{FF2B5EF4-FFF2-40B4-BE49-F238E27FC236}">
                <a16:creationId xmlns:a16="http://schemas.microsoft.com/office/drawing/2014/main" id="{385ABD6D-1950-4101-9276-2201A03D482C}"/>
              </a:ext>
            </a:extLst>
          </p:cNvPr>
          <p:cNvGrpSpPr/>
          <p:nvPr/>
        </p:nvGrpSpPr>
        <p:grpSpPr>
          <a:xfrm>
            <a:off x="264111" y="3298270"/>
            <a:ext cx="710217" cy="371868"/>
            <a:chOff x="264111" y="3298270"/>
            <a:chExt cx="710217" cy="371868"/>
          </a:xfrm>
        </p:grpSpPr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7F95B8F9-29D7-46CB-A291-6C8637EADD38}"/>
                </a:ext>
              </a:extLst>
            </p:cNvPr>
            <p:cNvSpPr txBox="1"/>
            <p:nvPr/>
          </p:nvSpPr>
          <p:spPr>
            <a:xfrm>
              <a:off x="264111" y="3298270"/>
              <a:ext cx="32181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BE" dirty="0"/>
                <a:t>І</a:t>
              </a:r>
            </a:p>
          </p:txBody>
        </p:sp>
        <p:sp>
          <p:nvSpPr>
            <p:cNvPr id="50" name="ZoneTexte 49">
              <a:extLst>
                <a:ext uri="{FF2B5EF4-FFF2-40B4-BE49-F238E27FC236}">
                  <a16:creationId xmlns:a16="http://schemas.microsoft.com/office/drawing/2014/main" id="{19DA5F6F-3E58-4F53-90B2-63F3746E09E9}"/>
                </a:ext>
              </a:extLst>
            </p:cNvPr>
            <p:cNvSpPr txBox="1"/>
            <p:nvPr/>
          </p:nvSpPr>
          <p:spPr>
            <a:xfrm>
              <a:off x="652512" y="3300806"/>
              <a:ext cx="32181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BE" dirty="0"/>
                <a:t>і</a:t>
              </a:r>
            </a:p>
          </p:txBody>
        </p:sp>
      </p:grpSp>
      <p:grpSp>
        <p:nvGrpSpPr>
          <p:cNvPr id="57" name="Groupe 56">
            <a:extLst>
              <a:ext uri="{FF2B5EF4-FFF2-40B4-BE49-F238E27FC236}">
                <a16:creationId xmlns:a16="http://schemas.microsoft.com/office/drawing/2014/main" id="{2D3D9811-607D-4551-9B3B-F00BBCC18DCE}"/>
              </a:ext>
            </a:extLst>
          </p:cNvPr>
          <p:cNvGrpSpPr/>
          <p:nvPr/>
        </p:nvGrpSpPr>
        <p:grpSpPr>
          <a:xfrm>
            <a:off x="224161" y="3810252"/>
            <a:ext cx="727970" cy="378209"/>
            <a:chOff x="224161" y="3810252"/>
            <a:chExt cx="727970" cy="378209"/>
          </a:xfrm>
        </p:grpSpPr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392178DC-4C37-4009-BC5D-AA8DBE80F66B}"/>
                </a:ext>
              </a:extLst>
            </p:cNvPr>
            <p:cNvSpPr txBox="1"/>
            <p:nvPr/>
          </p:nvSpPr>
          <p:spPr>
            <a:xfrm>
              <a:off x="224161" y="3819129"/>
              <a:ext cx="446103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BE" dirty="0"/>
                <a:t>К</a:t>
              </a:r>
            </a:p>
          </p:txBody>
        </p:sp>
        <p:sp>
          <p:nvSpPr>
            <p:cNvPr id="56" name="ZoneTexte 55">
              <a:extLst>
                <a:ext uri="{FF2B5EF4-FFF2-40B4-BE49-F238E27FC236}">
                  <a16:creationId xmlns:a16="http://schemas.microsoft.com/office/drawing/2014/main" id="{B9783315-878F-40B1-A4E7-4F44DD8012F9}"/>
                </a:ext>
              </a:extLst>
            </p:cNvPr>
            <p:cNvSpPr txBox="1"/>
            <p:nvPr/>
          </p:nvSpPr>
          <p:spPr>
            <a:xfrm>
              <a:off x="621437" y="3810252"/>
              <a:ext cx="33069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az-Cyrl-AZ" dirty="0"/>
                <a:t>к</a:t>
              </a:r>
              <a:endParaRPr lang="fr-BE" dirty="0"/>
            </a:p>
          </p:txBody>
        </p:sp>
      </p:grpSp>
      <p:grpSp>
        <p:nvGrpSpPr>
          <p:cNvPr id="60" name="Groupe 59">
            <a:extLst>
              <a:ext uri="{FF2B5EF4-FFF2-40B4-BE49-F238E27FC236}">
                <a16:creationId xmlns:a16="http://schemas.microsoft.com/office/drawing/2014/main" id="{AD9B82B6-9721-431B-8FBF-E6A1C9EFB5CE}"/>
              </a:ext>
            </a:extLst>
          </p:cNvPr>
          <p:cNvGrpSpPr/>
          <p:nvPr/>
        </p:nvGrpSpPr>
        <p:grpSpPr>
          <a:xfrm>
            <a:off x="206408" y="4330341"/>
            <a:ext cx="865574" cy="377619"/>
            <a:chOff x="206408" y="4330341"/>
            <a:chExt cx="865574" cy="377619"/>
          </a:xfrm>
        </p:grpSpPr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A36665A3-742E-4530-8ED6-7C93D36FF6A5}"/>
                </a:ext>
              </a:extLst>
            </p:cNvPr>
            <p:cNvSpPr txBox="1"/>
            <p:nvPr/>
          </p:nvSpPr>
          <p:spPr>
            <a:xfrm>
              <a:off x="206408" y="4338628"/>
              <a:ext cx="44610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BE" dirty="0"/>
                <a:t>М</a:t>
              </a:r>
            </a:p>
          </p:txBody>
        </p:sp>
        <p:sp>
          <p:nvSpPr>
            <p:cNvPr id="59" name="ZoneTexte 58">
              <a:extLst>
                <a:ext uri="{FF2B5EF4-FFF2-40B4-BE49-F238E27FC236}">
                  <a16:creationId xmlns:a16="http://schemas.microsoft.com/office/drawing/2014/main" id="{EF6C3F2D-7866-4587-99F3-57664CB95452}"/>
                </a:ext>
              </a:extLst>
            </p:cNvPr>
            <p:cNvSpPr txBox="1"/>
            <p:nvPr/>
          </p:nvSpPr>
          <p:spPr>
            <a:xfrm>
              <a:off x="554857" y="4330341"/>
              <a:ext cx="51712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az-Cyrl-AZ" dirty="0"/>
                <a:t>м</a:t>
              </a:r>
              <a:endParaRPr lang="fr-BE" dirty="0"/>
            </a:p>
          </p:txBody>
        </p:sp>
      </p:grpSp>
      <p:grpSp>
        <p:nvGrpSpPr>
          <p:cNvPr id="63" name="Groupe 62">
            <a:extLst>
              <a:ext uri="{FF2B5EF4-FFF2-40B4-BE49-F238E27FC236}">
                <a16:creationId xmlns:a16="http://schemas.microsoft.com/office/drawing/2014/main" id="{537B477B-3B0B-4F80-B40A-2610835510B3}"/>
              </a:ext>
            </a:extLst>
          </p:cNvPr>
          <p:cNvGrpSpPr/>
          <p:nvPr/>
        </p:nvGrpSpPr>
        <p:grpSpPr>
          <a:xfrm>
            <a:off x="224161" y="4867005"/>
            <a:ext cx="661388" cy="379974"/>
            <a:chOff x="224161" y="4867005"/>
            <a:chExt cx="661388" cy="379974"/>
          </a:xfrm>
        </p:grpSpPr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D68708C2-56B1-4480-ADEF-3D5F45130F08}"/>
                </a:ext>
              </a:extLst>
            </p:cNvPr>
            <p:cNvSpPr txBox="1"/>
            <p:nvPr/>
          </p:nvSpPr>
          <p:spPr>
            <a:xfrm>
              <a:off x="224161" y="4877647"/>
              <a:ext cx="33069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BE" dirty="0"/>
                <a:t>Н</a:t>
              </a:r>
            </a:p>
          </p:txBody>
        </p:sp>
        <p:sp>
          <p:nvSpPr>
            <p:cNvPr id="62" name="ZoneTexte 61">
              <a:extLst>
                <a:ext uri="{FF2B5EF4-FFF2-40B4-BE49-F238E27FC236}">
                  <a16:creationId xmlns:a16="http://schemas.microsoft.com/office/drawing/2014/main" id="{BA920B08-05FC-4B75-820B-3C21107E677B}"/>
                </a:ext>
              </a:extLst>
            </p:cNvPr>
            <p:cNvSpPr txBox="1"/>
            <p:nvPr/>
          </p:nvSpPr>
          <p:spPr>
            <a:xfrm>
              <a:off x="554855" y="4867005"/>
              <a:ext cx="33069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az-Cyrl-AZ" dirty="0"/>
                <a:t>н</a:t>
              </a:r>
              <a:endParaRPr lang="fr-BE" dirty="0"/>
            </a:p>
          </p:txBody>
        </p:sp>
      </p:grpSp>
      <p:grpSp>
        <p:nvGrpSpPr>
          <p:cNvPr id="66" name="Groupe 65">
            <a:extLst>
              <a:ext uri="{FF2B5EF4-FFF2-40B4-BE49-F238E27FC236}">
                <a16:creationId xmlns:a16="http://schemas.microsoft.com/office/drawing/2014/main" id="{79086ADA-6C7F-44E1-B968-0C102D00DDC5}"/>
              </a:ext>
            </a:extLst>
          </p:cNvPr>
          <p:cNvGrpSpPr/>
          <p:nvPr/>
        </p:nvGrpSpPr>
        <p:grpSpPr>
          <a:xfrm>
            <a:off x="3824055" y="1782897"/>
            <a:ext cx="879273" cy="377050"/>
            <a:chOff x="3824055" y="1782897"/>
            <a:chExt cx="879273" cy="377050"/>
          </a:xfrm>
        </p:grpSpPr>
        <p:sp>
          <p:nvSpPr>
            <p:cNvPr id="32" name="ZoneTexte 31">
              <a:extLst>
                <a:ext uri="{FF2B5EF4-FFF2-40B4-BE49-F238E27FC236}">
                  <a16:creationId xmlns:a16="http://schemas.microsoft.com/office/drawing/2014/main" id="{F3A71CB2-67E2-467B-90EB-FD3B05EF8A8E}"/>
                </a:ext>
              </a:extLst>
            </p:cNvPr>
            <p:cNvSpPr txBox="1"/>
            <p:nvPr/>
          </p:nvSpPr>
          <p:spPr>
            <a:xfrm>
              <a:off x="3824055" y="1790615"/>
              <a:ext cx="33069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BE" dirty="0"/>
                <a:t>О</a:t>
              </a:r>
            </a:p>
          </p:txBody>
        </p:sp>
        <p:sp>
          <p:nvSpPr>
            <p:cNvPr id="65" name="ZoneTexte 64">
              <a:extLst>
                <a:ext uri="{FF2B5EF4-FFF2-40B4-BE49-F238E27FC236}">
                  <a16:creationId xmlns:a16="http://schemas.microsoft.com/office/drawing/2014/main" id="{21F2C411-F51E-41C7-9C50-2B20C54765B7}"/>
                </a:ext>
              </a:extLst>
            </p:cNvPr>
            <p:cNvSpPr txBox="1"/>
            <p:nvPr/>
          </p:nvSpPr>
          <p:spPr>
            <a:xfrm>
              <a:off x="4243914" y="1782897"/>
              <a:ext cx="45941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BE" dirty="0"/>
                <a:t>о</a:t>
              </a:r>
            </a:p>
          </p:txBody>
        </p:sp>
      </p:grpSp>
      <p:grpSp>
        <p:nvGrpSpPr>
          <p:cNvPr id="80" name="Groupe 79">
            <a:extLst>
              <a:ext uri="{FF2B5EF4-FFF2-40B4-BE49-F238E27FC236}">
                <a16:creationId xmlns:a16="http://schemas.microsoft.com/office/drawing/2014/main" id="{7300BAFF-8805-4EC0-9A16-46DFD587A1C7}"/>
              </a:ext>
            </a:extLst>
          </p:cNvPr>
          <p:cNvGrpSpPr/>
          <p:nvPr/>
        </p:nvGrpSpPr>
        <p:grpSpPr>
          <a:xfrm>
            <a:off x="3832933" y="2269257"/>
            <a:ext cx="840429" cy="406956"/>
            <a:chOff x="3832933" y="2269257"/>
            <a:chExt cx="840429" cy="406956"/>
          </a:xfrm>
        </p:grpSpPr>
        <p:sp>
          <p:nvSpPr>
            <p:cNvPr id="34" name="ZoneTexte 33">
              <a:extLst>
                <a:ext uri="{FF2B5EF4-FFF2-40B4-BE49-F238E27FC236}">
                  <a16:creationId xmlns:a16="http://schemas.microsoft.com/office/drawing/2014/main" id="{148A4EF5-E617-4C45-B66F-EF449DA900AF}"/>
                </a:ext>
              </a:extLst>
            </p:cNvPr>
            <p:cNvSpPr txBox="1"/>
            <p:nvPr/>
          </p:nvSpPr>
          <p:spPr>
            <a:xfrm>
              <a:off x="3832933" y="2306881"/>
              <a:ext cx="32181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BE" dirty="0"/>
                <a:t>Р</a:t>
              </a:r>
            </a:p>
          </p:txBody>
        </p:sp>
        <p:sp>
          <p:nvSpPr>
            <p:cNvPr id="68" name="ZoneTexte 67">
              <a:extLst>
                <a:ext uri="{FF2B5EF4-FFF2-40B4-BE49-F238E27FC236}">
                  <a16:creationId xmlns:a16="http://schemas.microsoft.com/office/drawing/2014/main" id="{6A18793D-1E43-4577-A5AD-7ED3AA2AF0BA}"/>
                </a:ext>
              </a:extLst>
            </p:cNvPr>
            <p:cNvSpPr txBox="1"/>
            <p:nvPr/>
          </p:nvSpPr>
          <p:spPr>
            <a:xfrm>
              <a:off x="4262769" y="2269257"/>
              <a:ext cx="410593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BE" dirty="0"/>
                <a:t>р</a:t>
              </a:r>
            </a:p>
          </p:txBody>
        </p:sp>
      </p:grpSp>
      <p:grpSp>
        <p:nvGrpSpPr>
          <p:cNvPr id="71" name="Groupe 70">
            <a:extLst>
              <a:ext uri="{FF2B5EF4-FFF2-40B4-BE49-F238E27FC236}">
                <a16:creationId xmlns:a16="http://schemas.microsoft.com/office/drawing/2014/main" id="{2EE70B97-8E44-44F1-9163-B9D99AA8A1A0}"/>
              </a:ext>
            </a:extLst>
          </p:cNvPr>
          <p:cNvGrpSpPr/>
          <p:nvPr/>
        </p:nvGrpSpPr>
        <p:grpSpPr>
          <a:xfrm>
            <a:off x="3815177" y="2755617"/>
            <a:ext cx="856697" cy="392486"/>
            <a:chOff x="3815177" y="2755617"/>
            <a:chExt cx="856697" cy="392486"/>
          </a:xfrm>
        </p:grpSpPr>
        <p:sp>
          <p:nvSpPr>
            <p:cNvPr id="36" name="ZoneTexte 35">
              <a:extLst>
                <a:ext uri="{FF2B5EF4-FFF2-40B4-BE49-F238E27FC236}">
                  <a16:creationId xmlns:a16="http://schemas.microsoft.com/office/drawing/2014/main" id="{78150EEC-5E82-49A0-8A10-1164101B9419}"/>
                </a:ext>
              </a:extLst>
            </p:cNvPr>
            <p:cNvSpPr txBox="1"/>
            <p:nvPr/>
          </p:nvSpPr>
          <p:spPr>
            <a:xfrm>
              <a:off x="3815177" y="2778771"/>
              <a:ext cx="33069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BE" dirty="0"/>
                <a:t>С</a:t>
              </a:r>
            </a:p>
          </p:txBody>
        </p:sp>
        <p:sp>
          <p:nvSpPr>
            <p:cNvPr id="70" name="ZoneTexte 69">
              <a:extLst>
                <a:ext uri="{FF2B5EF4-FFF2-40B4-BE49-F238E27FC236}">
                  <a16:creationId xmlns:a16="http://schemas.microsoft.com/office/drawing/2014/main" id="{318A8E7D-B01D-4EA4-BD63-60CFCAD341FB}"/>
                </a:ext>
              </a:extLst>
            </p:cNvPr>
            <p:cNvSpPr txBox="1"/>
            <p:nvPr/>
          </p:nvSpPr>
          <p:spPr>
            <a:xfrm>
              <a:off x="4261281" y="2755617"/>
              <a:ext cx="410593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az-Cyrl-AZ" dirty="0"/>
                <a:t>с</a:t>
              </a:r>
              <a:endParaRPr lang="fr-BE" dirty="0"/>
            </a:p>
          </p:txBody>
        </p:sp>
      </p:grpSp>
      <p:grpSp>
        <p:nvGrpSpPr>
          <p:cNvPr id="81" name="Groupe 80">
            <a:extLst>
              <a:ext uri="{FF2B5EF4-FFF2-40B4-BE49-F238E27FC236}">
                <a16:creationId xmlns:a16="http://schemas.microsoft.com/office/drawing/2014/main" id="{080AA55F-DD31-4A96-8F87-40778714529D}"/>
              </a:ext>
            </a:extLst>
          </p:cNvPr>
          <p:cNvGrpSpPr/>
          <p:nvPr/>
        </p:nvGrpSpPr>
        <p:grpSpPr>
          <a:xfrm>
            <a:off x="3815177" y="3282748"/>
            <a:ext cx="791603" cy="389447"/>
            <a:chOff x="3815177" y="3282748"/>
            <a:chExt cx="791603" cy="389447"/>
          </a:xfrm>
        </p:grpSpPr>
        <p:sp>
          <p:nvSpPr>
            <p:cNvPr id="38" name="ZoneTexte 37">
              <a:extLst>
                <a:ext uri="{FF2B5EF4-FFF2-40B4-BE49-F238E27FC236}">
                  <a16:creationId xmlns:a16="http://schemas.microsoft.com/office/drawing/2014/main" id="{43F52F14-ED5E-4EED-A091-74711C84A698}"/>
                </a:ext>
              </a:extLst>
            </p:cNvPr>
            <p:cNvSpPr txBox="1"/>
            <p:nvPr/>
          </p:nvSpPr>
          <p:spPr>
            <a:xfrm>
              <a:off x="3815177" y="3302863"/>
              <a:ext cx="33069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BE" dirty="0"/>
                <a:t>Т</a:t>
              </a:r>
            </a:p>
          </p:txBody>
        </p:sp>
        <p:sp>
          <p:nvSpPr>
            <p:cNvPr id="73" name="ZoneTexte 72">
              <a:extLst>
                <a:ext uri="{FF2B5EF4-FFF2-40B4-BE49-F238E27FC236}">
                  <a16:creationId xmlns:a16="http://schemas.microsoft.com/office/drawing/2014/main" id="{D433D0EB-B792-42A1-9D98-5D4B34827B98}"/>
                </a:ext>
              </a:extLst>
            </p:cNvPr>
            <p:cNvSpPr txBox="1"/>
            <p:nvPr/>
          </p:nvSpPr>
          <p:spPr>
            <a:xfrm>
              <a:off x="4276085" y="3282748"/>
              <a:ext cx="33069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BE" dirty="0"/>
                <a:t>т</a:t>
              </a:r>
            </a:p>
          </p:txBody>
        </p:sp>
      </p:grpSp>
      <p:grpSp>
        <p:nvGrpSpPr>
          <p:cNvPr id="76" name="Groupe 75">
            <a:extLst>
              <a:ext uri="{FF2B5EF4-FFF2-40B4-BE49-F238E27FC236}">
                <a16:creationId xmlns:a16="http://schemas.microsoft.com/office/drawing/2014/main" id="{B4343011-B2F8-44B1-8C84-318215197531}"/>
              </a:ext>
            </a:extLst>
          </p:cNvPr>
          <p:cNvGrpSpPr/>
          <p:nvPr/>
        </p:nvGrpSpPr>
        <p:grpSpPr>
          <a:xfrm>
            <a:off x="3832935" y="3783245"/>
            <a:ext cx="806033" cy="405216"/>
            <a:chOff x="3832935" y="3783245"/>
            <a:chExt cx="806033" cy="405216"/>
          </a:xfrm>
        </p:grpSpPr>
        <p:sp>
          <p:nvSpPr>
            <p:cNvPr id="40" name="ZoneTexte 39">
              <a:extLst>
                <a:ext uri="{FF2B5EF4-FFF2-40B4-BE49-F238E27FC236}">
                  <a16:creationId xmlns:a16="http://schemas.microsoft.com/office/drawing/2014/main" id="{92F38812-7002-446C-B0A1-1076C5A492FB}"/>
                </a:ext>
              </a:extLst>
            </p:cNvPr>
            <p:cNvSpPr txBox="1"/>
            <p:nvPr/>
          </p:nvSpPr>
          <p:spPr>
            <a:xfrm>
              <a:off x="3832935" y="3819129"/>
              <a:ext cx="410593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BE" dirty="0"/>
                <a:t>У </a:t>
              </a:r>
            </a:p>
          </p:txBody>
        </p:sp>
        <p:sp>
          <p:nvSpPr>
            <p:cNvPr id="75" name="ZoneTexte 74">
              <a:extLst>
                <a:ext uri="{FF2B5EF4-FFF2-40B4-BE49-F238E27FC236}">
                  <a16:creationId xmlns:a16="http://schemas.microsoft.com/office/drawing/2014/main" id="{14D61C93-E1C5-4115-8A3E-13B92F9C98A1}"/>
                </a:ext>
              </a:extLst>
            </p:cNvPr>
            <p:cNvSpPr txBox="1"/>
            <p:nvPr/>
          </p:nvSpPr>
          <p:spPr>
            <a:xfrm>
              <a:off x="4308274" y="3783245"/>
              <a:ext cx="33069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BE" dirty="0"/>
                <a:t>у</a:t>
              </a:r>
            </a:p>
          </p:txBody>
        </p:sp>
      </p:grpSp>
      <p:grpSp>
        <p:nvGrpSpPr>
          <p:cNvPr id="79" name="Groupe 78">
            <a:extLst>
              <a:ext uri="{FF2B5EF4-FFF2-40B4-BE49-F238E27FC236}">
                <a16:creationId xmlns:a16="http://schemas.microsoft.com/office/drawing/2014/main" id="{C340F1CD-5C3E-4B05-A43C-9147CA9BE38B}"/>
              </a:ext>
            </a:extLst>
          </p:cNvPr>
          <p:cNvGrpSpPr/>
          <p:nvPr/>
        </p:nvGrpSpPr>
        <p:grpSpPr>
          <a:xfrm>
            <a:off x="3832933" y="4399469"/>
            <a:ext cx="817859" cy="376445"/>
            <a:chOff x="3832933" y="4399469"/>
            <a:chExt cx="817859" cy="376445"/>
          </a:xfrm>
        </p:grpSpPr>
        <p:sp>
          <p:nvSpPr>
            <p:cNvPr id="42" name="ZoneTexte 41">
              <a:extLst>
                <a:ext uri="{FF2B5EF4-FFF2-40B4-BE49-F238E27FC236}">
                  <a16:creationId xmlns:a16="http://schemas.microsoft.com/office/drawing/2014/main" id="{1180D3AA-ACA4-4FBF-A6EA-46540303F8A8}"/>
                </a:ext>
              </a:extLst>
            </p:cNvPr>
            <p:cNvSpPr txBox="1"/>
            <p:nvPr/>
          </p:nvSpPr>
          <p:spPr>
            <a:xfrm>
              <a:off x="3832933" y="4406582"/>
              <a:ext cx="561513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BE" dirty="0"/>
                <a:t>Х</a:t>
              </a:r>
            </a:p>
          </p:txBody>
        </p:sp>
        <p:sp>
          <p:nvSpPr>
            <p:cNvPr id="78" name="ZoneTexte 77">
              <a:extLst>
                <a:ext uri="{FF2B5EF4-FFF2-40B4-BE49-F238E27FC236}">
                  <a16:creationId xmlns:a16="http://schemas.microsoft.com/office/drawing/2014/main" id="{5BDF6890-179D-49E9-A277-ED3749C3C9EA}"/>
                </a:ext>
              </a:extLst>
            </p:cNvPr>
            <p:cNvSpPr txBox="1"/>
            <p:nvPr/>
          </p:nvSpPr>
          <p:spPr>
            <a:xfrm>
              <a:off x="4320098" y="4399469"/>
              <a:ext cx="33069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BE" dirty="0"/>
                <a:t>х</a:t>
              </a:r>
            </a:p>
          </p:txBody>
        </p:sp>
      </p:grpSp>
      <p:sp>
        <p:nvSpPr>
          <p:cNvPr id="82" name="ZoneTexte 81">
            <a:extLst>
              <a:ext uri="{FF2B5EF4-FFF2-40B4-BE49-F238E27FC236}">
                <a16:creationId xmlns:a16="http://schemas.microsoft.com/office/drawing/2014/main" id="{FA1780E2-4341-452C-A5C4-F11689A1ECFC}"/>
              </a:ext>
            </a:extLst>
          </p:cNvPr>
          <p:cNvSpPr txBox="1"/>
          <p:nvPr/>
        </p:nvSpPr>
        <p:spPr>
          <a:xfrm>
            <a:off x="0" y="1285842"/>
            <a:ext cx="9262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b="1" dirty="0">
                <a:solidFill>
                  <a:srgbClr val="FF0000"/>
                </a:solidFill>
              </a:rPr>
              <a:t>Écriture</a:t>
            </a:r>
          </a:p>
        </p:txBody>
      </p:sp>
      <p:sp>
        <p:nvSpPr>
          <p:cNvPr id="86" name="ZoneTexte 85">
            <a:extLst>
              <a:ext uri="{FF2B5EF4-FFF2-40B4-BE49-F238E27FC236}">
                <a16:creationId xmlns:a16="http://schemas.microsoft.com/office/drawing/2014/main" id="{66ACCA39-44E3-4E62-8C94-AB642A5E2D3E}"/>
              </a:ext>
            </a:extLst>
          </p:cNvPr>
          <p:cNvSpPr txBox="1"/>
          <p:nvPr/>
        </p:nvSpPr>
        <p:spPr>
          <a:xfrm>
            <a:off x="1794057" y="1790615"/>
            <a:ext cx="3306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/>
              <a:t>a</a:t>
            </a:r>
          </a:p>
        </p:txBody>
      </p:sp>
      <p:sp>
        <p:nvSpPr>
          <p:cNvPr id="88" name="ZoneTexte 87">
            <a:extLst>
              <a:ext uri="{FF2B5EF4-FFF2-40B4-BE49-F238E27FC236}">
                <a16:creationId xmlns:a16="http://schemas.microsoft.com/office/drawing/2014/main" id="{369772B9-9AC7-4382-AB95-288DE57A56C0}"/>
              </a:ext>
            </a:extLst>
          </p:cNvPr>
          <p:cNvSpPr txBox="1"/>
          <p:nvPr/>
        </p:nvSpPr>
        <p:spPr>
          <a:xfrm>
            <a:off x="1794057" y="2262144"/>
            <a:ext cx="3306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/>
              <a:t>v</a:t>
            </a:r>
          </a:p>
        </p:txBody>
      </p:sp>
      <p:sp>
        <p:nvSpPr>
          <p:cNvPr id="90" name="ZoneTexte 89">
            <a:extLst>
              <a:ext uri="{FF2B5EF4-FFF2-40B4-BE49-F238E27FC236}">
                <a16:creationId xmlns:a16="http://schemas.microsoft.com/office/drawing/2014/main" id="{5D880830-038A-4056-BA9E-4611F02A3FE5}"/>
              </a:ext>
            </a:extLst>
          </p:cNvPr>
          <p:cNvSpPr txBox="1"/>
          <p:nvPr/>
        </p:nvSpPr>
        <p:spPr>
          <a:xfrm>
            <a:off x="1778142" y="2733673"/>
            <a:ext cx="2685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/>
              <a:t>e</a:t>
            </a:r>
            <a:endParaRPr lang="fr-BE" dirty="0"/>
          </a:p>
        </p:txBody>
      </p:sp>
      <p:sp>
        <p:nvSpPr>
          <p:cNvPr id="91" name="ZoneTexte 90">
            <a:extLst>
              <a:ext uri="{FF2B5EF4-FFF2-40B4-BE49-F238E27FC236}">
                <a16:creationId xmlns:a16="http://schemas.microsoft.com/office/drawing/2014/main" id="{2DFA263A-ECED-43C4-9AFD-6D0251263DAB}"/>
              </a:ext>
            </a:extLst>
          </p:cNvPr>
          <p:cNvSpPr txBox="1"/>
          <p:nvPr/>
        </p:nvSpPr>
        <p:spPr>
          <a:xfrm>
            <a:off x="5182235" y="1782897"/>
            <a:ext cx="2685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/>
              <a:t>o</a:t>
            </a:r>
            <a:endParaRPr lang="fr-BE" dirty="0"/>
          </a:p>
        </p:txBody>
      </p:sp>
      <p:sp>
        <p:nvSpPr>
          <p:cNvPr id="92" name="ZoneTexte 91">
            <a:extLst>
              <a:ext uri="{FF2B5EF4-FFF2-40B4-BE49-F238E27FC236}">
                <a16:creationId xmlns:a16="http://schemas.microsoft.com/office/drawing/2014/main" id="{A7F4B59C-6827-40CD-8CFA-AEFD21C9BE2E}"/>
              </a:ext>
            </a:extLst>
          </p:cNvPr>
          <p:cNvSpPr txBox="1"/>
          <p:nvPr/>
        </p:nvSpPr>
        <p:spPr>
          <a:xfrm>
            <a:off x="5199946" y="2305219"/>
            <a:ext cx="2685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/>
              <a:t>r</a:t>
            </a:r>
            <a:endParaRPr lang="fr-BE" dirty="0"/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84CE1B76-23DD-4B05-8652-978E02B67425}"/>
              </a:ext>
            </a:extLst>
          </p:cNvPr>
          <p:cNvSpPr txBox="1"/>
          <p:nvPr/>
        </p:nvSpPr>
        <p:spPr>
          <a:xfrm>
            <a:off x="5208720" y="2760307"/>
            <a:ext cx="2685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dirty="0"/>
              <a:t>s</a:t>
            </a:r>
          </a:p>
        </p:txBody>
      </p:sp>
      <p:sp>
        <p:nvSpPr>
          <p:cNvPr id="94" name="ZoneTexte 93">
            <a:extLst>
              <a:ext uri="{FF2B5EF4-FFF2-40B4-BE49-F238E27FC236}">
                <a16:creationId xmlns:a16="http://schemas.microsoft.com/office/drawing/2014/main" id="{95116FB4-7C1B-4E97-9176-E6EA9DAD1DC7}"/>
              </a:ext>
            </a:extLst>
          </p:cNvPr>
          <p:cNvSpPr txBox="1"/>
          <p:nvPr/>
        </p:nvSpPr>
        <p:spPr>
          <a:xfrm>
            <a:off x="1777401" y="3264385"/>
            <a:ext cx="2685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dirty="0"/>
              <a:t>i</a:t>
            </a:r>
          </a:p>
        </p:txBody>
      </p:sp>
      <p:sp>
        <p:nvSpPr>
          <p:cNvPr id="95" name="ZoneTexte 94">
            <a:extLst>
              <a:ext uri="{FF2B5EF4-FFF2-40B4-BE49-F238E27FC236}">
                <a16:creationId xmlns:a16="http://schemas.microsoft.com/office/drawing/2014/main" id="{2E544B8B-8910-4DE5-B51E-A62336BD53AA}"/>
              </a:ext>
            </a:extLst>
          </p:cNvPr>
          <p:cNvSpPr txBox="1"/>
          <p:nvPr/>
        </p:nvSpPr>
        <p:spPr>
          <a:xfrm>
            <a:off x="5217494" y="3298270"/>
            <a:ext cx="2685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dirty="0"/>
              <a:t>t</a:t>
            </a:r>
          </a:p>
        </p:txBody>
      </p:sp>
      <p:sp>
        <p:nvSpPr>
          <p:cNvPr id="96" name="ZoneTexte 95">
            <a:extLst>
              <a:ext uri="{FF2B5EF4-FFF2-40B4-BE49-F238E27FC236}">
                <a16:creationId xmlns:a16="http://schemas.microsoft.com/office/drawing/2014/main" id="{5B30F329-EC67-4356-BEB5-A81A551821F7}"/>
              </a:ext>
            </a:extLst>
          </p:cNvPr>
          <p:cNvSpPr txBox="1"/>
          <p:nvPr/>
        </p:nvSpPr>
        <p:spPr>
          <a:xfrm>
            <a:off x="1777401" y="3839644"/>
            <a:ext cx="2685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dirty="0"/>
              <a:t>k</a:t>
            </a:r>
          </a:p>
        </p:txBody>
      </p:sp>
      <p:sp>
        <p:nvSpPr>
          <p:cNvPr id="97" name="ZoneTexte 96">
            <a:extLst>
              <a:ext uri="{FF2B5EF4-FFF2-40B4-BE49-F238E27FC236}">
                <a16:creationId xmlns:a16="http://schemas.microsoft.com/office/drawing/2014/main" id="{4E54B12F-F722-4F16-BAD0-B2FF11A6B1D3}"/>
              </a:ext>
            </a:extLst>
          </p:cNvPr>
          <p:cNvSpPr txBox="1"/>
          <p:nvPr/>
        </p:nvSpPr>
        <p:spPr>
          <a:xfrm>
            <a:off x="1777401" y="4336666"/>
            <a:ext cx="2685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dirty="0"/>
              <a:t>m</a:t>
            </a:r>
          </a:p>
        </p:txBody>
      </p:sp>
      <p:sp>
        <p:nvSpPr>
          <p:cNvPr id="98" name="ZoneTexte 97">
            <a:extLst>
              <a:ext uri="{FF2B5EF4-FFF2-40B4-BE49-F238E27FC236}">
                <a16:creationId xmlns:a16="http://schemas.microsoft.com/office/drawing/2014/main" id="{446DB1C8-FC83-41C6-A1EA-3FC7955977A4}"/>
              </a:ext>
            </a:extLst>
          </p:cNvPr>
          <p:cNvSpPr txBox="1"/>
          <p:nvPr/>
        </p:nvSpPr>
        <p:spPr>
          <a:xfrm>
            <a:off x="1808121" y="4867928"/>
            <a:ext cx="2685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dirty="0"/>
              <a:t>n</a:t>
            </a:r>
          </a:p>
        </p:txBody>
      </p:sp>
      <p:sp>
        <p:nvSpPr>
          <p:cNvPr id="99" name="ZoneTexte 98">
            <a:extLst>
              <a:ext uri="{FF2B5EF4-FFF2-40B4-BE49-F238E27FC236}">
                <a16:creationId xmlns:a16="http://schemas.microsoft.com/office/drawing/2014/main" id="{3DFC2467-B289-4C19-B5BD-42AB1ACD9400}"/>
              </a:ext>
            </a:extLst>
          </p:cNvPr>
          <p:cNvSpPr txBox="1"/>
          <p:nvPr/>
        </p:nvSpPr>
        <p:spPr>
          <a:xfrm>
            <a:off x="5198831" y="3783245"/>
            <a:ext cx="4461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dirty="0"/>
              <a:t>ou</a:t>
            </a:r>
          </a:p>
        </p:txBody>
      </p:sp>
      <p:sp>
        <p:nvSpPr>
          <p:cNvPr id="100" name="ZoneTexte 99">
            <a:extLst>
              <a:ext uri="{FF2B5EF4-FFF2-40B4-BE49-F238E27FC236}">
                <a16:creationId xmlns:a16="http://schemas.microsoft.com/office/drawing/2014/main" id="{B580E578-4C9F-4D5A-A431-7025E65C0D83}"/>
              </a:ext>
            </a:extLst>
          </p:cNvPr>
          <p:cNvSpPr txBox="1"/>
          <p:nvPr/>
        </p:nvSpPr>
        <p:spPr>
          <a:xfrm>
            <a:off x="5237220" y="4406582"/>
            <a:ext cx="7528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dirty="0" err="1"/>
              <a:t>Kh</a:t>
            </a:r>
            <a:r>
              <a:rPr lang="fr-BE" dirty="0"/>
              <a:t>/</a:t>
            </a:r>
            <a:r>
              <a:rPr lang="fr-BE" dirty="0" err="1"/>
              <a:t>ch</a:t>
            </a:r>
            <a:endParaRPr lang="fr-BE" dirty="0"/>
          </a:p>
        </p:txBody>
      </p:sp>
      <p:sp>
        <p:nvSpPr>
          <p:cNvPr id="101" name="ZoneTexte 100">
            <a:extLst>
              <a:ext uri="{FF2B5EF4-FFF2-40B4-BE49-F238E27FC236}">
                <a16:creationId xmlns:a16="http://schemas.microsoft.com/office/drawing/2014/main" id="{444CE2B6-7C42-4585-8CFB-67B46367279E}"/>
              </a:ext>
            </a:extLst>
          </p:cNvPr>
          <p:cNvSpPr txBox="1"/>
          <p:nvPr/>
        </p:nvSpPr>
        <p:spPr>
          <a:xfrm>
            <a:off x="1818472" y="1285842"/>
            <a:ext cx="29703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b="1" dirty="0">
                <a:solidFill>
                  <a:srgbClr val="FF0000"/>
                </a:solidFill>
              </a:rPr>
              <a:t>Transcription/translittération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A82CEE6-440B-4E37-8EC1-EA528509A41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  <p:sp>
        <p:nvSpPr>
          <p:cNvPr id="4" name="Espace réservé pour une image  3"/>
          <p:cNvSpPr>
            <a:spLocks noGrp="1"/>
          </p:cNvSpPr>
          <p:nvPr>
            <p:ph type="pic" sz="quarter" idx="13"/>
          </p:nvPr>
        </p:nvSpPr>
        <p:spPr/>
      </p:sp>
    </p:spTree>
    <p:custDataLst>
      <p:tags r:id="rId1"/>
    </p:custDataLst>
    <p:extLst>
      <p:ext uri="{BB962C8B-B14F-4D97-AF65-F5344CB8AC3E}">
        <p14:creationId xmlns:p14="http://schemas.microsoft.com/office/powerpoint/2010/main" val="2075827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3880"/>
    </mc:Choice>
    <mc:Fallback xmlns="">
      <p:transition spd="slow" advTm="1338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6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1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6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1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6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1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6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1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6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1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6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1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6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1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  <p:bldP spid="82" grpId="0"/>
      <p:bldP spid="86" grpId="0"/>
      <p:bldP spid="88" grpId="0"/>
      <p:bldP spid="90" grpId="0"/>
      <p:bldP spid="91" grpId="0"/>
      <p:bldP spid="92" grpId="0"/>
      <p:bldP spid="93" grpId="0"/>
      <p:bldP spid="94" grpId="0"/>
      <p:bldP spid="95" grpId="0"/>
      <p:bldP spid="96" grpId="0"/>
      <p:bldP spid="97" grpId="0"/>
      <p:bldP spid="98" grpId="0"/>
      <p:bldP spid="99" grpId="0"/>
      <p:bldP spid="100" grpId="0"/>
      <p:bldP spid="10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C6C92D3-8AE6-4260-8F63-97ED33A064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r>
              <a:rPr lang="fr-FR" dirty="0"/>
              <a:t>Continuons par les lettres spécifiques</a:t>
            </a:r>
          </a:p>
        </p:txBody>
      </p:sp>
      <p:sp>
        <p:nvSpPr>
          <p:cNvPr id="14" name="Espace réservé du numéro de diapositive 13">
            <a:extLst>
              <a:ext uri="{FF2B5EF4-FFF2-40B4-BE49-F238E27FC236}">
                <a16:creationId xmlns:a16="http://schemas.microsoft.com/office/drawing/2014/main" id="{D59E194F-ECD6-4685-8562-5B7AB400E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fld id="{3A98EE3D-8CD1-4C3F-BD1C-C98C9596463C}" type="slidenum">
              <a:rPr lang="fr-FR" smtClean="0"/>
              <a:pPr rtl="0"/>
              <a:t>4</a:t>
            </a:fld>
            <a:endParaRPr lang="fr-FR" dirty="0"/>
          </a:p>
        </p:txBody>
      </p:sp>
      <p:grpSp>
        <p:nvGrpSpPr>
          <p:cNvPr id="51" name="Groupe 50">
            <a:extLst>
              <a:ext uri="{FF2B5EF4-FFF2-40B4-BE49-F238E27FC236}">
                <a16:creationId xmlns:a16="http://schemas.microsoft.com/office/drawing/2014/main" id="{E4EEA977-878D-4DC9-8E81-1482E2FEF02E}"/>
              </a:ext>
            </a:extLst>
          </p:cNvPr>
          <p:cNvGrpSpPr/>
          <p:nvPr/>
        </p:nvGrpSpPr>
        <p:grpSpPr>
          <a:xfrm>
            <a:off x="237478" y="1782897"/>
            <a:ext cx="679143" cy="377050"/>
            <a:chOff x="237478" y="1782897"/>
            <a:chExt cx="679143" cy="377050"/>
          </a:xfrm>
        </p:grpSpPr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A5FC90D7-334F-425F-969F-375480650F3B}"/>
                </a:ext>
              </a:extLst>
            </p:cNvPr>
            <p:cNvSpPr txBox="1"/>
            <p:nvPr/>
          </p:nvSpPr>
          <p:spPr>
            <a:xfrm>
              <a:off x="237478" y="1790615"/>
              <a:ext cx="34844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az-Cyrl-AZ" dirty="0"/>
                <a:t>Б </a:t>
              </a:r>
              <a:endParaRPr lang="fr-BE" dirty="0"/>
            </a:p>
          </p:txBody>
        </p:sp>
        <p:sp>
          <p:nvSpPr>
            <p:cNvPr id="44" name="ZoneTexte 43">
              <a:extLst>
                <a:ext uri="{FF2B5EF4-FFF2-40B4-BE49-F238E27FC236}">
                  <a16:creationId xmlns:a16="http://schemas.microsoft.com/office/drawing/2014/main" id="{A196AC22-F459-4CD1-B89D-17042239D5F8}"/>
                </a:ext>
              </a:extLst>
            </p:cNvPr>
            <p:cNvSpPr txBox="1"/>
            <p:nvPr/>
          </p:nvSpPr>
          <p:spPr>
            <a:xfrm>
              <a:off x="585927" y="1782897"/>
              <a:ext cx="33069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az-Cyrl-AZ" dirty="0"/>
                <a:t>б</a:t>
              </a:r>
              <a:endParaRPr lang="fr-BE" dirty="0"/>
            </a:p>
          </p:txBody>
        </p:sp>
      </p:grpSp>
      <p:grpSp>
        <p:nvGrpSpPr>
          <p:cNvPr id="53" name="Groupe 52">
            <a:extLst>
              <a:ext uri="{FF2B5EF4-FFF2-40B4-BE49-F238E27FC236}">
                <a16:creationId xmlns:a16="http://schemas.microsoft.com/office/drawing/2014/main" id="{B57F99AF-BC7E-423A-842D-4372A084C612}"/>
              </a:ext>
            </a:extLst>
          </p:cNvPr>
          <p:cNvGrpSpPr/>
          <p:nvPr/>
        </p:nvGrpSpPr>
        <p:grpSpPr>
          <a:xfrm>
            <a:off x="246358" y="2420158"/>
            <a:ext cx="732409" cy="371096"/>
            <a:chOff x="255233" y="2777007"/>
            <a:chExt cx="732409" cy="371096"/>
          </a:xfrm>
        </p:grpSpPr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1C381A25-CAA1-494F-9590-DAF4746C89F7}"/>
                </a:ext>
              </a:extLst>
            </p:cNvPr>
            <p:cNvSpPr txBox="1"/>
            <p:nvPr/>
          </p:nvSpPr>
          <p:spPr>
            <a:xfrm>
              <a:off x="255233" y="2778771"/>
              <a:ext cx="33069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az-Cyrl-AZ" dirty="0"/>
                <a:t>Ґ</a:t>
              </a:r>
              <a:endParaRPr lang="fr-BE" dirty="0"/>
            </a:p>
          </p:txBody>
        </p:sp>
        <p:sp>
          <p:nvSpPr>
            <p:cNvPr id="48" name="ZoneTexte 47">
              <a:extLst>
                <a:ext uri="{FF2B5EF4-FFF2-40B4-BE49-F238E27FC236}">
                  <a16:creationId xmlns:a16="http://schemas.microsoft.com/office/drawing/2014/main" id="{2B9020FB-6A83-42DB-97FB-90813A884E3C}"/>
                </a:ext>
              </a:extLst>
            </p:cNvPr>
            <p:cNvSpPr txBox="1"/>
            <p:nvPr/>
          </p:nvSpPr>
          <p:spPr>
            <a:xfrm>
              <a:off x="585927" y="2777007"/>
              <a:ext cx="40171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az-Cyrl-AZ" dirty="0"/>
                <a:t>ґ</a:t>
              </a:r>
              <a:endParaRPr lang="fr-BE" dirty="0"/>
            </a:p>
          </p:txBody>
        </p:sp>
      </p:grpSp>
      <p:grpSp>
        <p:nvGrpSpPr>
          <p:cNvPr id="54" name="Groupe 53">
            <a:extLst>
              <a:ext uri="{FF2B5EF4-FFF2-40B4-BE49-F238E27FC236}">
                <a16:creationId xmlns:a16="http://schemas.microsoft.com/office/drawing/2014/main" id="{385ABD6D-1950-4101-9276-2201A03D482C}"/>
              </a:ext>
            </a:extLst>
          </p:cNvPr>
          <p:cNvGrpSpPr/>
          <p:nvPr/>
        </p:nvGrpSpPr>
        <p:grpSpPr>
          <a:xfrm>
            <a:off x="238591" y="2936593"/>
            <a:ext cx="710217" cy="371868"/>
            <a:chOff x="264111" y="3298270"/>
            <a:chExt cx="710217" cy="371868"/>
          </a:xfrm>
        </p:grpSpPr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7F95B8F9-29D7-46CB-A291-6C8637EADD38}"/>
                </a:ext>
              </a:extLst>
            </p:cNvPr>
            <p:cNvSpPr txBox="1"/>
            <p:nvPr/>
          </p:nvSpPr>
          <p:spPr>
            <a:xfrm>
              <a:off x="264111" y="3298270"/>
              <a:ext cx="32181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az-Cyrl-AZ" dirty="0"/>
                <a:t>Д</a:t>
              </a:r>
              <a:endParaRPr lang="fr-BE" dirty="0"/>
            </a:p>
          </p:txBody>
        </p:sp>
        <p:sp>
          <p:nvSpPr>
            <p:cNvPr id="50" name="ZoneTexte 49">
              <a:extLst>
                <a:ext uri="{FF2B5EF4-FFF2-40B4-BE49-F238E27FC236}">
                  <a16:creationId xmlns:a16="http://schemas.microsoft.com/office/drawing/2014/main" id="{19DA5F6F-3E58-4F53-90B2-63F3746E09E9}"/>
                </a:ext>
              </a:extLst>
            </p:cNvPr>
            <p:cNvSpPr txBox="1"/>
            <p:nvPr/>
          </p:nvSpPr>
          <p:spPr>
            <a:xfrm>
              <a:off x="652512" y="3300806"/>
              <a:ext cx="32181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az-Cyrl-AZ" dirty="0"/>
                <a:t>д</a:t>
              </a:r>
              <a:endParaRPr lang="fr-BE" dirty="0"/>
            </a:p>
          </p:txBody>
        </p:sp>
      </p:grpSp>
      <p:grpSp>
        <p:nvGrpSpPr>
          <p:cNvPr id="57" name="Groupe 56">
            <a:extLst>
              <a:ext uri="{FF2B5EF4-FFF2-40B4-BE49-F238E27FC236}">
                <a16:creationId xmlns:a16="http://schemas.microsoft.com/office/drawing/2014/main" id="{2D3D9811-607D-4551-9B3B-F00BBCC18DCE}"/>
              </a:ext>
            </a:extLst>
          </p:cNvPr>
          <p:cNvGrpSpPr/>
          <p:nvPr/>
        </p:nvGrpSpPr>
        <p:grpSpPr>
          <a:xfrm>
            <a:off x="235458" y="3482936"/>
            <a:ext cx="727970" cy="378209"/>
            <a:chOff x="224161" y="3810252"/>
            <a:chExt cx="727970" cy="378209"/>
          </a:xfrm>
        </p:grpSpPr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392178DC-4C37-4009-BC5D-AA8DBE80F66B}"/>
                </a:ext>
              </a:extLst>
            </p:cNvPr>
            <p:cNvSpPr txBox="1"/>
            <p:nvPr/>
          </p:nvSpPr>
          <p:spPr>
            <a:xfrm>
              <a:off x="224161" y="3819129"/>
              <a:ext cx="446103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az-Cyrl-AZ" dirty="0"/>
                <a:t>Є</a:t>
              </a:r>
              <a:endParaRPr lang="fr-BE" dirty="0"/>
            </a:p>
          </p:txBody>
        </p:sp>
        <p:sp>
          <p:nvSpPr>
            <p:cNvPr id="56" name="ZoneTexte 55">
              <a:extLst>
                <a:ext uri="{FF2B5EF4-FFF2-40B4-BE49-F238E27FC236}">
                  <a16:creationId xmlns:a16="http://schemas.microsoft.com/office/drawing/2014/main" id="{B9783315-878F-40B1-A4E7-4F44DD8012F9}"/>
                </a:ext>
              </a:extLst>
            </p:cNvPr>
            <p:cNvSpPr txBox="1"/>
            <p:nvPr/>
          </p:nvSpPr>
          <p:spPr>
            <a:xfrm>
              <a:off x="621437" y="3810252"/>
              <a:ext cx="33069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az-Cyrl-AZ" dirty="0"/>
                <a:t>є</a:t>
              </a:r>
              <a:endParaRPr lang="fr-BE" dirty="0"/>
            </a:p>
          </p:txBody>
        </p:sp>
      </p:grpSp>
      <p:grpSp>
        <p:nvGrpSpPr>
          <p:cNvPr id="60" name="Groupe 59">
            <a:extLst>
              <a:ext uri="{FF2B5EF4-FFF2-40B4-BE49-F238E27FC236}">
                <a16:creationId xmlns:a16="http://schemas.microsoft.com/office/drawing/2014/main" id="{AD9B82B6-9721-431B-8FBF-E6A1C9EFB5CE}"/>
              </a:ext>
            </a:extLst>
          </p:cNvPr>
          <p:cNvGrpSpPr/>
          <p:nvPr/>
        </p:nvGrpSpPr>
        <p:grpSpPr>
          <a:xfrm>
            <a:off x="246358" y="4058277"/>
            <a:ext cx="865574" cy="377619"/>
            <a:chOff x="206408" y="4330341"/>
            <a:chExt cx="865574" cy="377619"/>
          </a:xfrm>
        </p:grpSpPr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A36665A3-742E-4530-8ED6-7C93D36FF6A5}"/>
                </a:ext>
              </a:extLst>
            </p:cNvPr>
            <p:cNvSpPr txBox="1"/>
            <p:nvPr/>
          </p:nvSpPr>
          <p:spPr>
            <a:xfrm>
              <a:off x="206408" y="4338628"/>
              <a:ext cx="44610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az-Cyrl-AZ" dirty="0"/>
                <a:t>Ж</a:t>
              </a:r>
              <a:endParaRPr lang="fr-BE" dirty="0"/>
            </a:p>
          </p:txBody>
        </p:sp>
        <p:sp>
          <p:nvSpPr>
            <p:cNvPr id="59" name="ZoneTexte 58">
              <a:extLst>
                <a:ext uri="{FF2B5EF4-FFF2-40B4-BE49-F238E27FC236}">
                  <a16:creationId xmlns:a16="http://schemas.microsoft.com/office/drawing/2014/main" id="{EF6C3F2D-7866-4587-99F3-57664CB95452}"/>
                </a:ext>
              </a:extLst>
            </p:cNvPr>
            <p:cNvSpPr txBox="1"/>
            <p:nvPr/>
          </p:nvSpPr>
          <p:spPr>
            <a:xfrm>
              <a:off x="554857" y="4330341"/>
              <a:ext cx="51712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az-Cyrl-AZ" dirty="0"/>
                <a:t>ж</a:t>
              </a:r>
              <a:endParaRPr lang="fr-BE" dirty="0"/>
            </a:p>
          </p:txBody>
        </p:sp>
      </p:grpSp>
      <p:grpSp>
        <p:nvGrpSpPr>
          <p:cNvPr id="63" name="Groupe 62">
            <a:extLst>
              <a:ext uri="{FF2B5EF4-FFF2-40B4-BE49-F238E27FC236}">
                <a16:creationId xmlns:a16="http://schemas.microsoft.com/office/drawing/2014/main" id="{537B477B-3B0B-4F80-B40A-2610835510B3}"/>
              </a:ext>
            </a:extLst>
          </p:cNvPr>
          <p:cNvGrpSpPr/>
          <p:nvPr/>
        </p:nvGrpSpPr>
        <p:grpSpPr>
          <a:xfrm>
            <a:off x="3846631" y="1772255"/>
            <a:ext cx="661388" cy="379974"/>
            <a:chOff x="224161" y="4867005"/>
            <a:chExt cx="661388" cy="379974"/>
          </a:xfrm>
        </p:grpSpPr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D68708C2-56B1-4480-ADEF-3D5F45130F08}"/>
                </a:ext>
              </a:extLst>
            </p:cNvPr>
            <p:cNvSpPr txBox="1"/>
            <p:nvPr/>
          </p:nvSpPr>
          <p:spPr>
            <a:xfrm>
              <a:off x="224161" y="4877647"/>
              <a:ext cx="33069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az-Cyrl-AZ" dirty="0"/>
                <a:t>Л</a:t>
              </a:r>
              <a:endParaRPr lang="fr-BE" dirty="0"/>
            </a:p>
          </p:txBody>
        </p:sp>
        <p:sp>
          <p:nvSpPr>
            <p:cNvPr id="62" name="ZoneTexte 61">
              <a:extLst>
                <a:ext uri="{FF2B5EF4-FFF2-40B4-BE49-F238E27FC236}">
                  <a16:creationId xmlns:a16="http://schemas.microsoft.com/office/drawing/2014/main" id="{BA920B08-05FC-4B75-820B-3C21107E677B}"/>
                </a:ext>
              </a:extLst>
            </p:cNvPr>
            <p:cNvSpPr txBox="1"/>
            <p:nvPr/>
          </p:nvSpPr>
          <p:spPr>
            <a:xfrm>
              <a:off x="554855" y="4867005"/>
              <a:ext cx="33069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az-Cyrl-AZ" dirty="0"/>
                <a:t>л</a:t>
              </a:r>
              <a:endParaRPr lang="fr-BE" dirty="0"/>
            </a:p>
          </p:txBody>
        </p:sp>
      </p:grpSp>
      <p:grpSp>
        <p:nvGrpSpPr>
          <p:cNvPr id="66" name="Groupe 65">
            <a:extLst>
              <a:ext uri="{FF2B5EF4-FFF2-40B4-BE49-F238E27FC236}">
                <a16:creationId xmlns:a16="http://schemas.microsoft.com/office/drawing/2014/main" id="{79086ADA-6C7F-44E1-B968-0C102D00DDC5}"/>
              </a:ext>
            </a:extLst>
          </p:cNvPr>
          <p:cNvGrpSpPr/>
          <p:nvPr/>
        </p:nvGrpSpPr>
        <p:grpSpPr>
          <a:xfrm>
            <a:off x="3814469" y="2936593"/>
            <a:ext cx="879273" cy="377050"/>
            <a:chOff x="3824055" y="1782897"/>
            <a:chExt cx="879273" cy="377050"/>
          </a:xfrm>
        </p:grpSpPr>
        <p:sp>
          <p:nvSpPr>
            <p:cNvPr id="32" name="ZoneTexte 31">
              <a:extLst>
                <a:ext uri="{FF2B5EF4-FFF2-40B4-BE49-F238E27FC236}">
                  <a16:creationId xmlns:a16="http://schemas.microsoft.com/office/drawing/2014/main" id="{F3A71CB2-67E2-467B-90EB-FD3B05EF8A8E}"/>
                </a:ext>
              </a:extLst>
            </p:cNvPr>
            <p:cNvSpPr txBox="1"/>
            <p:nvPr/>
          </p:nvSpPr>
          <p:spPr>
            <a:xfrm>
              <a:off x="3824055" y="1790615"/>
              <a:ext cx="33069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az-Cyrl-AZ" dirty="0"/>
                <a:t>Ф</a:t>
              </a:r>
              <a:endParaRPr lang="fr-BE" dirty="0"/>
            </a:p>
          </p:txBody>
        </p:sp>
        <p:sp>
          <p:nvSpPr>
            <p:cNvPr id="65" name="ZoneTexte 64">
              <a:extLst>
                <a:ext uri="{FF2B5EF4-FFF2-40B4-BE49-F238E27FC236}">
                  <a16:creationId xmlns:a16="http://schemas.microsoft.com/office/drawing/2014/main" id="{21F2C411-F51E-41C7-9C50-2B20C54765B7}"/>
                </a:ext>
              </a:extLst>
            </p:cNvPr>
            <p:cNvSpPr txBox="1"/>
            <p:nvPr/>
          </p:nvSpPr>
          <p:spPr>
            <a:xfrm>
              <a:off x="4243914" y="1782897"/>
              <a:ext cx="45941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az-Cyrl-AZ" dirty="0"/>
                <a:t>ф</a:t>
              </a:r>
              <a:endParaRPr lang="fr-BE" dirty="0"/>
            </a:p>
          </p:txBody>
        </p:sp>
      </p:grpSp>
      <p:grpSp>
        <p:nvGrpSpPr>
          <p:cNvPr id="80" name="Groupe 79">
            <a:extLst>
              <a:ext uri="{FF2B5EF4-FFF2-40B4-BE49-F238E27FC236}">
                <a16:creationId xmlns:a16="http://schemas.microsoft.com/office/drawing/2014/main" id="{7300BAFF-8805-4EC0-9A16-46DFD587A1C7}"/>
              </a:ext>
            </a:extLst>
          </p:cNvPr>
          <p:cNvGrpSpPr/>
          <p:nvPr/>
        </p:nvGrpSpPr>
        <p:grpSpPr>
          <a:xfrm>
            <a:off x="3824802" y="3473962"/>
            <a:ext cx="844529" cy="369844"/>
            <a:chOff x="3832933" y="2306369"/>
            <a:chExt cx="844529" cy="369844"/>
          </a:xfrm>
        </p:grpSpPr>
        <p:sp>
          <p:nvSpPr>
            <p:cNvPr id="34" name="ZoneTexte 33">
              <a:extLst>
                <a:ext uri="{FF2B5EF4-FFF2-40B4-BE49-F238E27FC236}">
                  <a16:creationId xmlns:a16="http://schemas.microsoft.com/office/drawing/2014/main" id="{148A4EF5-E617-4C45-B66F-EF449DA900AF}"/>
                </a:ext>
              </a:extLst>
            </p:cNvPr>
            <p:cNvSpPr txBox="1"/>
            <p:nvPr/>
          </p:nvSpPr>
          <p:spPr>
            <a:xfrm>
              <a:off x="3832933" y="2306881"/>
              <a:ext cx="32181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az-Cyrl-AZ" dirty="0"/>
                <a:t>Ц</a:t>
              </a:r>
              <a:endParaRPr lang="fr-BE" dirty="0"/>
            </a:p>
          </p:txBody>
        </p:sp>
        <p:sp>
          <p:nvSpPr>
            <p:cNvPr id="68" name="ZoneTexte 67">
              <a:extLst>
                <a:ext uri="{FF2B5EF4-FFF2-40B4-BE49-F238E27FC236}">
                  <a16:creationId xmlns:a16="http://schemas.microsoft.com/office/drawing/2014/main" id="{6A18793D-1E43-4577-A5AD-7ED3AA2AF0BA}"/>
                </a:ext>
              </a:extLst>
            </p:cNvPr>
            <p:cNvSpPr txBox="1"/>
            <p:nvPr/>
          </p:nvSpPr>
          <p:spPr>
            <a:xfrm>
              <a:off x="4266869" y="2306369"/>
              <a:ext cx="410593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az-Cyrl-AZ" dirty="0"/>
                <a:t>ц</a:t>
              </a:r>
              <a:endParaRPr lang="fr-BE" dirty="0"/>
            </a:p>
          </p:txBody>
        </p:sp>
      </p:grpSp>
      <p:grpSp>
        <p:nvGrpSpPr>
          <p:cNvPr id="71" name="Groupe 70">
            <a:extLst>
              <a:ext uri="{FF2B5EF4-FFF2-40B4-BE49-F238E27FC236}">
                <a16:creationId xmlns:a16="http://schemas.microsoft.com/office/drawing/2014/main" id="{2EE70B97-8E44-44F1-9163-B9D99AA8A1A0}"/>
              </a:ext>
            </a:extLst>
          </p:cNvPr>
          <p:cNvGrpSpPr/>
          <p:nvPr/>
        </p:nvGrpSpPr>
        <p:grpSpPr>
          <a:xfrm>
            <a:off x="3855188" y="4034485"/>
            <a:ext cx="858127" cy="369332"/>
            <a:chOff x="3815177" y="2778771"/>
            <a:chExt cx="858127" cy="369332"/>
          </a:xfrm>
        </p:grpSpPr>
        <p:sp>
          <p:nvSpPr>
            <p:cNvPr id="36" name="ZoneTexte 35">
              <a:extLst>
                <a:ext uri="{FF2B5EF4-FFF2-40B4-BE49-F238E27FC236}">
                  <a16:creationId xmlns:a16="http://schemas.microsoft.com/office/drawing/2014/main" id="{78150EEC-5E82-49A0-8A10-1164101B9419}"/>
                </a:ext>
              </a:extLst>
            </p:cNvPr>
            <p:cNvSpPr txBox="1"/>
            <p:nvPr/>
          </p:nvSpPr>
          <p:spPr>
            <a:xfrm>
              <a:off x="3815177" y="2778771"/>
              <a:ext cx="33069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az-Cyrl-AZ" dirty="0"/>
                <a:t>Ч</a:t>
              </a:r>
              <a:endParaRPr lang="fr-BE" dirty="0"/>
            </a:p>
          </p:txBody>
        </p:sp>
        <p:sp>
          <p:nvSpPr>
            <p:cNvPr id="70" name="ZoneTexte 69">
              <a:extLst>
                <a:ext uri="{FF2B5EF4-FFF2-40B4-BE49-F238E27FC236}">
                  <a16:creationId xmlns:a16="http://schemas.microsoft.com/office/drawing/2014/main" id="{318A8E7D-B01D-4EA4-BD63-60CFCAD341FB}"/>
                </a:ext>
              </a:extLst>
            </p:cNvPr>
            <p:cNvSpPr txBox="1"/>
            <p:nvPr/>
          </p:nvSpPr>
          <p:spPr>
            <a:xfrm>
              <a:off x="4262711" y="2778771"/>
              <a:ext cx="410593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az-Cyrl-AZ" dirty="0"/>
                <a:t>ч</a:t>
              </a:r>
              <a:endParaRPr lang="fr-BE" dirty="0"/>
            </a:p>
          </p:txBody>
        </p:sp>
      </p:grpSp>
      <p:sp>
        <p:nvSpPr>
          <p:cNvPr id="82" name="ZoneTexte 81">
            <a:extLst>
              <a:ext uri="{FF2B5EF4-FFF2-40B4-BE49-F238E27FC236}">
                <a16:creationId xmlns:a16="http://schemas.microsoft.com/office/drawing/2014/main" id="{FA1780E2-4341-452C-A5C4-F11689A1ECFC}"/>
              </a:ext>
            </a:extLst>
          </p:cNvPr>
          <p:cNvSpPr txBox="1"/>
          <p:nvPr/>
        </p:nvSpPr>
        <p:spPr>
          <a:xfrm>
            <a:off x="0" y="1285842"/>
            <a:ext cx="9262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b="1" dirty="0">
                <a:solidFill>
                  <a:srgbClr val="FF0000"/>
                </a:solidFill>
              </a:rPr>
              <a:t>Écriture</a:t>
            </a:r>
          </a:p>
        </p:txBody>
      </p:sp>
      <p:sp>
        <p:nvSpPr>
          <p:cNvPr id="86" name="ZoneTexte 85">
            <a:extLst>
              <a:ext uri="{FF2B5EF4-FFF2-40B4-BE49-F238E27FC236}">
                <a16:creationId xmlns:a16="http://schemas.microsoft.com/office/drawing/2014/main" id="{66ACCA39-44E3-4E62-8C94-AB642A5E2D3E}"/>
              </a:ext>
            </a:extLst>
          </p:cNvPr>
          <p:cNvSpPr txBox="1"/>
          <p:nvPr/>
        </p:nvSpPr>
        <p:spPr>
          <a:xfrm>
            <a:off x="1794057" y="1790615"/>
            <a:ext cx="3306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/>
              <a:t>b</a:t>
            </a:r>
          </a:p>
        </p:txBody>
      </p:sp>
      <p:sp>
        <p:nvSpPr>
          <p:cNvPr id="88" name="ZoneTexte 87">
            <a:extLst>
              <a:ext uri="{FF2B5EF4-FFF2-40B4-BE49-F238E27FC236}">
                <a16:creationId xmlns:a16="http://schemas.microsoft.com/office/drawing/2014/main" id="{369772B9-9AC7-4382-AB95-288DE57A56C0}"/>
              </a:ext>
            </a:extLst>
          </p:cNvPr>
          <p:cNvSpPr txBox="1"/>
          <p:nvPr/>
        </p:nvSpPr>
        <p:spPr>
          <a:xfrm>
            <a:off x="1800690" y="2360915"/>
            <a:ext cx="52820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/>
              <a:t>gu</a:t>
            </a:r>
          </a:p>
        </p:txBody>
      </p:sp>
      <p:sp>
        <p:nvSpPr>
          <p:cNvPr id="90" name="ZoneTexte 89">
            <a:extLst>
              <a:ext uri="{FF2B5EF4-FFF2-40B4-BE49-F238E27FC236}">
                <a16:creationId xmlns:a16="http://schemas.microsoft.com/office/drawing/2014/main" id="{5D880830-038A-4056-BA9E-4611F02A3FE5}"/>
              </a:ext>
            </a:extLst>
          </p:cNvPr>
          <p:cNvSpPr txBox="1"/>
          <p:nvPr/>
        </p:nvSpPr>
        <p:spPr>
          <a:xfrm>
            <a:off x="1784967" y="2895053"/>
            <a:ext cx="2685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/>
              <a:t>d</a:t>
            </a:r>
            <a:endParaRPr lang="fr-BE" dirty="0"/>
          </a:p>
        </p:txBody>
      </p:sp>
      <p:sp>
        <p:nvSpPr>
          <p:cNvPr id="91" name="ZoneTexte 90">
            <a:extLst>
              <a:ext uri="{FF2B5EF4-FFF2-40B4-BE49-F238E27FC236}">
                <a16:creationId xmlns:a16="http://schemas.microsoft.com/office/drawing/2014/main" id="{2DFA263A-ECED-43C4-9AFD-6D0251263DAB}"/>
              </a:ext>
            </a:extLst>
          </p:cNvPr>
          <p:cNvSpPr txBox="1"/>
          <p:nvPr/>
        </p:nvSpPr>
        <p:spPr>
          <a:xfrm>
            <a:off x="5444933" y="2952643"/>
            <a:ext cx="2685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dirty="0"/>
              <a:t>f</a:t>
            </a:r>
          </a:p>
        </p:txBody>
      </p:sp>
      <p:sp>
        <p:nvSpPr>
          <p:cNvPr id="92" name="ZoneTexte 91">
            <a:extLst>
              <a:ext uri="{FF2B5EF4-FFF2-40B4-BE49-F238E27FC236}">
                <a16:creationId xmlns:a16="http://schemas.microsoft.com/office/drawing/2014/main" id="{A7F4B59C-6827-40CD-8CFA-AEFD21C9BE2E}"/>
              </a:ext>
            </a:extLst>
          </p:cNvPr>
          <p:cNvSpPr txBox="1"/>
          <p:nvPr/>
        </p:nvSpPr>
        <p:spPr>
          <a:xfrm>
            <a:off x="5377289" y="3474474"/>
            <a:ext cx="6643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/>
              <a:t>Ts/c</a:t>
            </a:r>
            <a:endParaRPr lang="fr-BE" dirty="0"/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84CE1B76-23DD-4B05-8652-978E02B67425}"/>
              </a:ext>
            </a:extLst>
          </p:cNvPr>
          <p:cNvSpPr txBox="1"/>
          <p:nvPr/>
        </p:nvSpPr>
        <p:spPr>
          <a:xfrm>
            <a:off x="5427927" y="4011331"/>
            <a:ext cx="69881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dirty="0" err="1"/>
              <a:t>Tch</a:t>
            </a:r>
            <a:r>
              <a:rPr lang="fr-BE" dirty="0"/>
              <a:t>/č</a:t>
            </a:r>
          </a:p>
        </p:txBody>
      </p:sp>
      <p:sp>
        <p:nvSpPr>
          <p:cNvPr id="94" name="ZoneTexte 93">
            <a:extLst>
              <a:ext uri="{FF2B5EF4-FFF2-40B4-BE49-F238E27FC236}">
                <a16:creationId xmlns:a16="http://schemas.microsoft.com/office/drawing/2014/main" id="{95116FB4-7C1B-4E97-9176-E6EA9DAD1DC7}"/>
              </a:ext>
            </a:extLst>
          </p:cNvPr>
          <p:cNvSpPr txBox="1"/>
          <p:nvPr/>
        </p:nvSpPr>
        <p:spPr>
          <a:xfrm>
            <a:off x="1777401" y="3453192"/>
            <a:ext cx="4461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dirty="0" err="1"/>
              <a:t>ie</a:t>
            </a:r>
            <a:endParaRPr lang="fr-BE" dirty="0"/>
          </a:p>
        </p:txBody>
      </p:sp>
      <p:sp>
        <p:nvSpPr>
          <p:cNvPr id="96" name="ZoneTexte 95">
            <a:extLst>
              <a:ext uri="{FF2B5EF4-FFF2-40B4-BE49-F238E27FC236}">
                <a16:creationId xmlns:a16="http://schemas.microsoft.com/office/drawing/2014/main" id="{5B30F329-EC67-4356-BEB5-A81A551821F7}"/>
              </a:ext>
            </a:extLst>
          </p:cNvPr>
          <p:cNvSpPr txBox="1"/>
          <p:nvPr/>
        </p:nvSpPr>
        <p:spPr>
          <a:xfrm>
            <a:off x="1784966" y="4011331"/>
            <a:ext cx="44610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dirty="0"/>
              <a:t>j/ž</a:t>
            </a:r>
          </a:p>
        </p:txBody>
      </p:sp>
      <p:sp>
        <p:nvSpPr>
          <p:cNvPr id="97" name="ZoneTexte 96">
            <a:extLst>
              <a:ext uri="{FF2B5EF4-FFF2-40B4-BE49-F238E27FC236}">
                <a16:creationId xmlns:a16="http://schemas.microsoft.com/office/drawing/2014/main" id="{4E54B12F-F722-4F16-BAD0-B2FF11A6B1D3}"/>
              </a:ext>
            </a:extLst>
          </p:cNvPr>
          <p:cNvSpPr txBox="1"/>
          <p:nvPr/>
        </p:nvSpPr>
        <p:spPr>
          <a:xfrm>
            <a:off x="5440902" y="1782897"/>
            <a:ext cx="2685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dirty="0"/>
              <a:t>l</a:t>
            </a:r>
          </a:p>
        </p:txBody>
      </p:sp>
      <p:sp>
        <p:nvSpPr>
          <p:cNvPr id="101" name="ZoneTexte 100">
            <a:extLst>
              <a:ext uri="{FF2B5EF4-FFF2-40B4-BE49-F238E27FC236}">
                <a16:creationId xmlns:a16="http://schemas.microsoft.com/office/drawing/2014/main" id="{444CE2B6-7C42-4585-8CFB-67B46367279E}"/>
              </a:ext>
            </a:extLst>
          </p:cNvPr>
          <p:cNvSpPr txBox="1"/>
          <p:nvPr/>
        </p:nvSpPr>
        <p:spPr>
          <a:xfrm>
            <a:off x="1818472" y="1285842"/>
            <a:ext cx="29703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b="1" dirty="0">
                <a:solidFill>
                  <a:srgbClr val="FF0000"/>
                </a:solidFill>
              </a:rPr>
              <a:t>Transcription/translittération</a:t>
            </a:r>
          </a:p>
        </p:txBody>
      </p:sp>
      <p:grpSp>
        <p:nvGrpSpPr>
          <p:cNvPr id="61" name="Groupe 60">
            <a:extLst>
              <a:ext uri="{FF2B5EF4-FFF2-40B4-BE49-F238E27FC236}">
                <a16:creationId xmlns:a16="http://schemas.microsoft.com/office/drawing/2014/main" id="{943529A8-520C-4BD9-A72B-AF0532B70FF1}"/>
              </a:ext>
            </a:extLst>
          </p:cNvPr>
          <p:cNvGrpSpPr/>
          <p:nvPr/>
        </p:nvGrpSpPr>
        <p:grpSpPr>
          <a:xfrm>
            <a:off x="246358" y="4542727"/>
            <a:ext cx="682144" cy="376723"/>
            <a:chOff x="71761" y="4212168"/>
            <a:chExt cx="682144" cy="376723"/>
          </a:xfrm>
        </p:grpSpPr>
        <p:sp>
          <p:nvSpPr>
            <p:cNvPr id="64" name="ZoneTexte 63">
              <a:extLst>
                <a:ext uri="{FF2B5EF4-FFF2-40B4-BE49-F238E27FC236}">
                  <a16:creationId xmlns:a16="http://schemas.microsoft.com/office/drawing/2014/main" id="{8DF356D1-DC1A-4E59-A2D8-4FBE9EFA8183}"/>
                </a:ext>
              </a:extLst>
            </p:cNvPr>
            <p:cNvSpPr txBox="1"/>
            <p:nvPr/>
          </p:nvSpPr>
          <p:spPr>
            <a:xfrm>
              <a:off x="71761" y="4219559"/>
              <a:ext cx="33069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az-Cyrl-AZ" dirty="0"/>
                <a:t>З</a:t>
              </a:r>
              <a:endParaRPr lang="fr-BE" dirty="0"/>
            </a:p>
          </p:txBody>
        </p:sp>
        <p:sp>
          <p:nvSpPr>
            <p:cNvPr id="67" name="ZoneTexte 66">
              <a:extLst>
                <a:ext uri="{FF2B5EF4-FFF2-40B4-BE49-F238E27FC236}">
                  <a16:creationId xmlns:a16="http://schemas.microsoft.com/office/drawing/2014/main" id="{04B9CB6C-1E77-4ADC-BED0-D2CD18F60689}"/>
                </a:ext>
              </a:extLst>
            </p:cNvPr>
            <p:cNvSpPr txBox="1"/>
            <p:nvPr/>
          </p:nvSpPr>
          <p:spPr>
            <a:xfrm>
              <a:off x="423211" y="4212168"/>
              <a:ext cx="33069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az-Cyrl-AZ" dirty="0"/>
                <a:t>з</a:t>
              </a:r>
              <a:endParaRPr lang="fr-BE" dirty="0"/>
            </a:p>
          </p:txBody>
        </p:sp>
      </p:grpSp>
      <p:sp>
        <p:nvSpPr>
          <p:cNvPr id="69" name="ZoneTexte 68">
            <a:extLst>
              <a:ext uri="{FF2B5EF4-FFF2-40B4-BE49-F238E27FC236}">
                <a16:creationId xmlns:a16="http://schemas.microsoft.com/office/drawing/2014/main" id="{ECB0838B-286F-4B45-8065-E926103D92B9}"/>
              </a:ext>
            </a:extLst>
          </p:cNvPr>
          <p:cNvSpPr txBox="1"/>
          <p:nvPr/>
        </p:nvSpPr>
        <p:spPr>
          <a:xfrm>
            <a:off x="1771511" y="4569470"/>
            <a:ext cx="2685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/>
              <a:t>z</a:t>
            </a:r>
            <a:endParaRPr lang="fr-BE" dirty="0"/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CE70A7E1-96DE-49F1-BEA9-FBE13D726006}"/>
              </a:ext>
            </a:extLst>
          </p:cNvPr>
          <p:cNvGrpSpPr/>
          <p:nvPr/>
        </p:nvGrpSpPr>
        <p:grpSpPr>
          <a:xfrm>
            <a:off x="229713" y="5051869"/>
            <a:ext cx="661388" cy="382043"/>
            <a:chOff x="229713" y="5051869"/>
            <a:chExt cx="661388" cy="382043"/>
          </a:xfrm>
        </p:grpSpPr>
        <p:sp>
          <p:nvSpPr>
            <p:cNvPr id="49" name="ZoneTexte 48">
              <a:extLst>
                <a:ext uri="{FF2B5EF4-FFF2-40B4-BE49-F238E27FC236}">
                  <a16:creationId xmlns:a16="http://schemas.microsoft.com/office/drawing/2014/main" id="{9A662200-2AC7-4D70-9114-CA90F39318D8}"/>
                </a:ext>
              </a:extLst>
            </p:cNvPr>
            <p:cNvSpPr txBox="1"/>
            <p:nvPr/>
          </p:nvSpPr>
          <p:spPr>
            <a:xfrm>
              <a:off x="229713" y="5064580"/>
              <a:ext cx="33069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BE" dirty="0"/>
                <a:t>И</a:t>
              </a:r>
            </a:p>
          </p:txBody>
        </p:sp>
        <p:sp>
          <p:nvSpPr>
            <p:cNvPr id="52" name="ZoneTexte 51">
              <a:extLst>
                <a:ext uri="{FF2B5EF4-FFF2-40B4-BE49-F238E27FC236}">
                  <a16:creationId xmlns:a16="http://schemas.microsoft.com/office/drawing/2014/main" id="{E1EE7573-F244-4B85-81B0-68FB2AC0014A}"/>
                </a:ext>
              </a:extLst>
            </p:cNvPr>
            <p:cNvSpPr txBox="1"/>
            <p:nvPr/>
          </p:nvSpPr>
          <p:spPr>
            <a:xfrm>
              <a:off x="560407" y="5051869"/>
              <a:ext cx="33069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az-Cyrl-AZ" dirty="0"/>
                <a:t>и</a:t>
              </a:r>
              <a:endParaRPr lang="fr-BE" dirty="0"/>
            </a:p>
          </p:txBody>
        </p:sp>
      </p:grpSp>
      <p:sp>
        <p:nvSpPr>
          <p:cNvPr id="55" name="ZoneTexte 54">
            <a:extLst>
              <a:ext uri="{FF2B5EF4-FFF2-40B4-BE49-F238E27FC236}">
                <a16:creationId xmlns:a16="http://schemas.microsoft.com/office/drawing/2014/main" id="{3AE01A81-D4E4-4B45-AA44-C46C1E8CBADA}"/>
              </a:ext>
            </a:extLst>
          </p:cNvPr>
          <p:cNvSpPr txBox="1"/>
          <p:nvPr/>
        </p:nvSpPr>
        <p:spPr>
          <a:xfrm>
            <a:off x="1739465" y="5023003"/>
            <a:ext cx="5894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dirty="0"/>
              <a:t>i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1C7B3005-523A-4A52-9AF8-7CC3164754DF}"/>
              </a:ext>
            </a:extLst>
          </p:cNvPr>
          <p:cNvGrpSpPr/>
          <p:nvPr/>
        </p:nvGrpSpPr>
        <p:grpSpPr>
          <a:xfrm>
            <a:off x="229331" y="5623862"/>
            <a:ext cx="793822" cy="371474"/>
            <a:chOff x="229331" y="5623862"/>
            <a:chExt cx="793822" cy="371474"/>
          </a:xfrm>
        </p:grpSpPr>
        <p:sp>
          <p:nvSpPr>
            <p:cNvPr id="58" name="ZoneTexte 57">
              <a:extLst>
                <a:ext uri="{FF2B5EF4-FFF2-40B4-BE49-F238E27FC236}">
                  <a16:creationId xmlns:a16="http://schemas.microsoft.com/office/drawing/2014/main" id="{9FC8B8AF-461A-4B64-AD92-251B10A297A9}"/>
                </a:ext>
              </a:extLst>
            </p:cNvPr>
            <p:cNvSpPr txBox="1"/>
            <p:nvPr/>
          </p:nvSpPr>
          <p:spPr>
            <a:xfrm>
              <a:off x="229331" y="5626004"/>
              <a:ext cx="46313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BE" dirty="0"/>
                <a:t>Й</a:t>
              </a:r>
            </a:p>
          </p:txBody>
        </p:sp>
        <p:sp>
          <p:nvSpPr>
            <p:cNvPr id="72" name="ZoneTexte 71">
              <a:extLst>
                <a:ext uri="{FF2B5EF4-FFF2-40B4-BE49-F238E27FC236}">
                  <a16:creationId xmlns:a16="http://schemas.microsoft.com/office/drawing/2014/main" id="{A756CFA2-214C-486A-850E-D44B12B9FD16}"/>
                </a:ext>
              </a:extLst>
            </p:cNvPr>
            <p:cNvSpPr txBox="1"/>
            <p:nvPr/>
          </p:nvSpPr>
          <p:spPr>
            <a:xfrm>
              <a:off x="577052" y="5623862"/>
              <a:ext cx="44610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BE" dirty="0"/>
                <a:t>й</a:t>
              </a:r>
            </a:p>
          </p:txBody>
        </p:sp>
      </p:grpSp>
      <p:sp>
        <p:nvSpPr>
          <p:cNvPr id="73" name="ZoneTexte 72">
            <a:extLst>
              <a:ext uri="{FF2B5EF4-FFF2-40B4-BE49-F238E27FC236}">
                <a16:creationId xmlns:a16="http://schemas.microsoft.com/office/drawing/2014/main" id="{87D5E6EB-65F2-45E4-AE98-FE5874F68F87}"/>
              </a:ext>
            </a:extLst>
          </p:cNvPr>
          <p:cNvSpPr txBox="1"/>
          <p:nvPr/>
        </p:nvSpPr>
        <p:spPr>
          <a:xfrm>
            <a:off x="1739466" y="5618787"/>
            <a:ext cx="2685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dirty="0"/>
              <a:t>j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3767A3B1-57A4-434E-B33D-5DE25A3FF602}"/>
              </a:ext>
            </a:extLst>
          </p:cNvPr>
          <p:cNvGrpSpPr/>
          <p:nvPr/>
        </p:nvGrpSpPr>
        <p:grpSpPr>
          <a:xfrm>
            <a:off x="3848122" y="2412006"/>
            <a:ext cx="727589" cy="379248"/>
            <a:chOff x="3848122" y="2412006"/>
            <a:chExt cx="727589" cy="379248"/>
          </a:xfrm>
        </p:grpSpPr>
        <p:sp>
          <p:nvSpPr>
            <p:cNvPr id="74" name="ZoneTexte 73">
              <a:extLst>
                <a:ext uri="{FF2B5EF4-FFF2-40B4-BE49-F238E27FC236}">
                  <a16:creationId xmlns:a16="http://schemas.microsoft.com/office/drawing/2014/main" id="{10B52808-5DC2-45BC-8511-89FF257430E5}"/>
                </a:ext>
              </a:extLst>
            </p:cNvPr>
            <p:cNvSpPr txBox="1"/>
            <p:nvPr/>
          </p:nvSpPr>
          <p:spPr>
            <a:xfrm>
              <a:off x="3848122" y="2421922"/>
              <a:ext cx="32181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az-Cyrl-AZ" dirty="0"/>
                <a:t>П</a:t>
              </a:r>
              <a:endParaRPr lang="fr-BE" dirty="0"/>
            </a:p>
          </p:txBody>
        </p:sp>
        <p:sp>
          <p:nvSpPr>
            <p:cNvPr id="75" name="ZoneTexte 74">
              <a:extLst>
                <a:ext uri="{FF2B5EF4-FFF2-40B4-BE49-F238E27FC236}">
                  <a16:creationId xmlns:a16="http://schemas.microsoft.com/office/drawing/2014/main" id="{26D9CF21-D98C-48CC-8F3B-C10883B835EE}"/>
                </a:ext>
              </a:extLst>
            </p:cNvPr>
            <p:cNvSpPr txBox="1"/>
            <p:nvPr/>
          </p:nvSpPr>
          <p:spPr>
            <a:xfrm>
              <a:off x="4245017" y="2412006"/>
              <a:ext cx="33069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az-Cyrl-AZ" dirty="0"/>
                <a:t>п</a:t>
              </a:r>
              <a:endParaRPr lang="fr-BE" dirty="0"/>
            </a:p>
          </p:txBody>
        </p:sp>
      </p:grpSp>
      <p:sp>
        <p:nvSpPr>
          <p:cNvPr id="76" name="ZoneTexte 75">
            <a:extLst>
              <a:ext uri="{FF2B5EF4-FFF2-40B4-BE49-F238E27FC236}">
                <a16:creationId xmlns:a16="http://schemas.microsoft.com/office/drawing/2014/main" id="{534602C5-C5DF-4B87-9002-05519F579CC9}"/>
              </a:ext>
            </a:extLst>
          </p:cNvPr>
          <p:cNvSpPr txBox="1"/>
          <p:nvPr/>
        </p:nvSpPr>
        <p:spPr>
          <a:xfrm>
            <a:off x="5426908" y="2347720"/>
            <a:ext cx="3218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dirty="0"/>
              <a:t>p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75756D5-D5F3-4327-AD23-E1601F72649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  <p:sp>
        <p:nvSpPr>
          <p:cNvPr id="5" name="Espace réservé pour une image  4"/>
          <p:cNvSpPr>
            <a:spLocks noGrp="1"/>
          </p:cNvSpPr>
          <p:nvPr>
            <p:ph type="pic" sz="quarter" idx="13"/>
          </p:nvPr>
        </p:nvSpPr>
        <p:spPr/>
      </p:sp>
    </p:spTree>
    <p:custDataLst>
      <p:tags r:id="rId1"/>
    </p:custDataLst>
    <p:extLst>
      <p:ext uri="{BB962C8B-B14F-4D97-AF65-F5344CB8AC3E}">
        <p14:creationId xmlns:p14="http://schemas.microsoft.com/office/powerpoint/2010/main" val="1161948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407"/>
    </mc:Choice>
    <mc:Fallback xmlns="">
      <p:transition spd="slow" advTm="974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6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1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6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1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6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1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6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1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6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1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6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1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6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  <p:bldP spid="82" grpId="0"/>
      <p:bldP spid="86" grpId="0"/>
      <p:bldP spid="88" grpId="0"/>
      <p:bldP spid="90" grpId="0"/>
      <p:bldP spid="91" grpId="0"/>
      <p:bldP spid="92" grpId="0"/>
      <p:bldP spid="93" grpId="0"/>
      <p:bldP spid="94" grpId="0"/>
      <p:bldP spid="96" grpId="0"/>
      <p:bldP spid="97" grpId="0"/>
      <p:bldP spid="101" grpId="0"/>
      <p:bldP spid="69" grpId="0"/>
      <p:bldP spid="55" grpId="0"/>
      <p:bldP spid="73" grpId="0"/>
      <p:bldP spid="7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C6C92D3-8AE6-4260-8F63-97ED33A064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r>
              <a:rPr lang="fr-FR" dirty="0"/>
              <a:t>Terminons par des particularités</a:t>
            </a:r>
          </a:p>
        </p:txBody>
      </p:sp>
      <p:sp>
        <p:nvSpPr>
          <p:cNvPr id="14" name="Espace réservé du numéro de diapositive 13">
            <a:extLst>
              <a:ext uri="{FF2B5EF4-FFF2-40B4-BE49-F238E27FC236}">
                <a16:creationId xmlns:a16="http://schemas.microsoft.com/office/drawing/2014/main" id="{D59E194F-ECD6-4685-8562-5B7AB400E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fld id="{3A98EE3D-8CD1-4C3F-BD1C-C98C9596463C}" type="slidenum">
              <a:rPr lang="fr-FR" smtClean="0"/>
              <a:pPr rtl="0"/>
              <a:t>5</a:t>
            </a:fld>
            <a:endParaRPr lang="fr-FR" dirty="0"/>
          </a:p>
        </p:txBody>
      </p:sp>
      <p:grpSp>
        <p:nvGrpSpPr>
          <p:cNvPr id="51" name="Groupe 50">
            <a:extLst>
              <a:ext uri="{FF2B5EF4-FFF2-40B4-BE49-F238E27FC236}">
                <a16:creationId xmlns:a16="http://schemas.microsoft.com/office/drawing/2014/main" id="{E4EEA977-878D-4DC9-8E81-1482E2FEF02E}"/>
              </a:ext>
            </a:extLst>
          </p:cNvPr>
          <p:cNvGrpSpPr/>
          <p:nvPr/>
        </p:nvGrpSpPr>
        <p:grpSpPr>
          <a:xfrm>
            <a:off x="237478" y="1756452"/>
            <a:ext cx="679143" cy="403495"/>
            <a:chOff x="237478" y="1756452"/>
            <a:chExt cx="679143" cy="403495"/>
          </a:xfrm>
        </p:grpSpPr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A5FC90D7-334F-425F-969F-375480650F3B}"/>
                </a:ext>
              </a:extLst>
            </p:cNvPr>
            <p:cNvSpPr txBox="1"/>
            <p:nvPr/>
          </p:nvSpPr>
          <p:spPr>
            <a:xfrm>
              <a:off x="237478" y="1790615"/>
              <a:ext cx="34844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az-Cyrl-AZ" dirty="0"/>
                <a:t> </a:t>
              </a:r>
              <a:endParaRPr lang="fr-BE" dirty="0"/>
            </a:p>
          </p:txBody>
        </p:sp>
        <p:sp>
          <p:nvSpPr>
            <p:cNvPr id="44" name="ZoneTexte 43">
              <a:extLst>
                <a:ext uri="{FF2B5EF4-FFF2-40B4-BE49-F238E27FC236}">
                  <a16:creationId xmlns:a16="http://schemas.microsoft.com/office/drawing/2014/main" id="{A196AC22-F459-4CD1-B89D-17042239D5F8}"/>
                </a:ext>
              </a:extLst>
            </p:cNvPr>
            <p:cNvSpPr txBox="1"/>
            <p:nvPr/>
          </p:nvSpPr>
          <p:spPr>
            <a:xfrm>
              <a:off x="585927" y="1756452"/>
              <a:ext cx="33069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az-Cyrl-AZ" dirty="0"/>
                <a:t>ш</a:t>
              </a:r>
              <a:endParaRPr lang="fr-BE" dirty="0"/>
            </a:p>
          </p:txBody>
        </p:sp>
      </p:grpSp>
      <p:grpSp>
        <p:nvGrpSpPr>
          <p:cNvPr id="53" name="Groupe 52">
            <a:extLst>
              <a:ext uri="{FF2B5EF4-FFF2-40B4-BE49-F238E27FC236}">
                <a16:creationId xmlns:a16="http://schemas.microsoft.com/office/drawing/2014/main" id="{B57F99AF-BC7E-423A-842D-4372A084C612}"/>
              </a:ext>
            </a:extLst>
          </p:cNvPr>
          <p:cNvGrpSpPr/>
          <p:nvPr/>
        </p:nvGrpSpPr>
        <p:grpSpPr>
          <a:xfrm>
            <a:off x="246358" y="2420158"/>
            <a:ext cx="732409" cy="371096"/>
            <a:chOff x="255233" y="2777007"/>
            <a:chExt cx="732409" cy="371096"/>
          </a:xfrm>
        </p:grpSpPr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1C381A25-CAA1-494F-9590-DAF4746C89F7}"/>
                </a:ext>
              </a:extLst>
            </p:cNvPr>
            <p:cNvSpPr txBox="1"/>
            <p:nvPr/>
          </p:nvSpPr>
          <p:spPr>
            <a:xfrm>
              <a:off x="255233" y="2778771"/>
              <a:ext cx="33069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az-Cyrl-AZ" dirty="0"/>
                <a:t>Щ</a:t>
              </a:r>
              <a:endParaRPr lang="fr-BE" dirty="0"/>
            </a:p>
          </p:txBody>
        </p:sp>
        <p:sp>
          <p:nvSpPr>
            <p:cNvPr id="48" name="ZoneTexte 47">
              <a:extLst>
                <a:ext uri="{FF2B5EF4-FFF2-40B4-BE49-F238E27FC236}">
                  <a16:creationId xmlns:a16="http://schemas.microsoft.com/office/drawing/2014/main" id="{2B9020FB-6A83-42DB-97FB-90813A884E3C}"/>
                </a:ext>
              </a:extLst>
            </p:cNvPr>
            <p:cNvSpPr txBox="1"/>
            <p:nvPr/>
          </p:nvSpPr>
          <p:spPr>
            <a:xfrm>
              <a:off x="585927" y="2777007"/>
              <a:ext cx="40171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az-Cyrl-AZ" dirty="0"/>
                <a:t>щ</a:t>
              </a:r>
              <a:endParaRPr lang="fr-BE" dirty="0"/>
            </a:p>
          </p:txBody>
        </p:sp>
      </p:grpSp>
      <p:grpSp>
        <p:nvGrpSpPr>
          <p:cNvPr id="54" name="Groupe 53">
            <a:extLst>
              <a:ext uri="{FF2B5EF4-FFF2-40B4-BE49-F238E27FC236}">
                <a16:creationId xmlns:a16="http://schemas.microsoft.com/office/drawing/2014/main" id="{385ABD6D-1950-4101-9276-2201A03D482C}"/>
              </a:ext>
            </a:extLst>
          </p:cNvPr>
          <p:cNvGrpSpPr/>
          <p:nvPr/>
        </p:nvGrpSpPr>
        <p:grpSpPr>
          <a:xfrm>
            <a:off x="238591" y="2936593"/>
            <a:ext cx="710217" cy="371868"/>
            <a:chOff x="264111" y="3298270"/>
            <a:chExt cx="710217" cy="371868"/>
          </a:xfrm>
        </p:grpSpPr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7F95B8F9-29D7-46CB-A291-6C8637EADD38}"/>
                </a:ext>
              </a:extLst>
            </p:cNvPr>
            <p:cNvSpPr txBox="1"/>
            <p:nvPr/>
          </p:nvSpPr>
          <p:spPr>
            <a:xfrm>
              <a:off x="264111" y="3298270"/>
              <a:ext cx="32181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az-Cyrl-AZ" dirty="0"/>
                <a:t>Ю</a:t>
              </a:r>
              <a:endParaRPr lang="fr-BE" dirty="0"/>
            </a:p>
          </p:txBody>
        </p:sp>
        <p:sp>
          <p:nvSpPr>
            <p:cNvPr id="50" name="ZoneTexte 49">
              <a:extLst>
                <a:ext uri="{FF2B5EF4-FFF2-40B4-BE49-F238E27FC236}">
                  <a16:creationId xmlns:a16="http://schemas.microsoft.com/office/drawing/2014/main" id="{19DA5F6F-3E58-4F53-90B2-63F3746E09E9}"/>
                </a:ext>
              </a:extLst>
            </p:cNvPr>
            <p:cNvSpPr txBox="1"/>
            <p:nvPr/>
          </p:nvSpPr>
          <p:spPr>
            <a:xfrm>
              <a:off x="652512" y="3300806"/>
              <a:ext cx="32181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az-Cyrl-AZ" dirty="0"/>
                <a:t>ю</a:t>
              </a:r>
              <a:endParaRPr lang="fr-BE" dirty="0"/>
            </a:p>
          </p:txBody>
        </p:sp>
      </p:grpSp>
      <p:grpSp>
        <p:nvGrpSpPr>
          <p:cNvPr id="57" name="Groupe 56">
            <a:extLst>
              <a:ext uri="{FF2B5EF4-FFF2-40B4-BE49-F238E27FC236}">
                <a16:creationId xmlns:a16="http://schemas.microsoft.com/office/drawing/2014/main" id="{2D3D9811-607D-4551-9B3B-F00BBCC18DCE}"/>
              </a:ext>
            </a:extLst>
          </p:cNvPr>
          <p:cNvGrpSpPr/>
          <p:nvPr/>
        </p:nvGrpSpPr>
        <p:grpSpPr>
          <a:xfrm>
            <a:off x="235458" y="3482936"/>
            <a:ext cx="727970" cy="378209"/>
            <a:chOff x="224161" y="3810252"/>
            <a:chExt cx="727970" cy="378209"/>
          </a:xfrm>
        </p:grpSpPr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392178DC-4C37-4009-BC5D-AA8DBE80F66B}"/>
                </a:ext>
              </a:extLst>
            </p:cNvPr>
            <p:cNvSpPr txBox="1"/>
            <p:nvPr/>
          </p:nvSpPr>
          <p:spPr>
            <a:xfrm>
              <a:off x="224161" y="3819129"/>
              <a:ext cx="446103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az-Cyrl-AZ" dirty="0"/>
                <a:t>Я</a:t>
              </a:r>
              <a:endParaRPr lang="fr-BE" dirty="0"/>
            </a:p>
          </p:txBody>
        </p:sp>
        <p:sp>
          <p:nvSpPr>
            <p:cNvPr id="56" name="ZoneTexte 55">
              <a:extLst>
                <a:ext uri="{FF2B5EF4-FFF2-40B4-BE49-F238E27FC236}">
                  <a16:creationId xmlns:a16="http://schemas.microsoft.com/office/drawing/2014/main" id="{B9783315-878F-40B1-A4E7-4F44DD8012F9}"/>
                </a:ext>
              </a:extLst>
            </p:cNvPr>
            <p:cNvSpPr txBox="1"/>
            <p:nvPr/>
          </p:nvSpPr>
          <p:spPr>
            <a:xfrm>
              <a:off x="621437" y="3810252"/>
              <a:ext cx="33069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az-Cyrl-AZ" dirty="0"/>
                <a:t>я</a:t>
              </a:r>
              <a:endParaRPr lang="fr-BE" dirty="0"/>
            </a:p>
          </p:txBody>
        </p:sp>
      </p:grpSp>
      <p:sp>
        <p:nvSpPr>
          <p:cNvPr id="82" name="ZoneTexte 81">
            <a:extLst>
              <a:ext uri="{FF2B5EF4-FFF2-40B4-BE49-F238E27FC236}">
                <a16:creationId xmlns:a16="http://schemas.microsoft.com/office/drawing/2014/main" id="{FA1780E2-4341-452C-A5C4-F11689A1ECFC}"/>
              </a:ext>
            </a:extLst>
          </p:cNvPr>
          <p:cNvSpPr txBox="1"/>
          <p:nvPr/>
        </p:nvSpPr>
        <p:spPr>
          <a:xfrm>
            <a:off x="0" y="1285842"/>
            <a:ext cx="9262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b="1" dirty="0">
                <a:solidFill>
                  <a:srgbClr val="FF0000"/>
                </a:solidFill>
              </a:rPr>
              <a:t>Écriture</a:t>
            </a:r>
          </a:p>
        </p:txBody>
      </p:sp>
      <p:sp>
        <p:nvSpPr>
          <p:cNvPr id="86" name="ZoneTexte 85">
            <a:extLst>
              <a:ext uri="{FF2B5EF4-FFF2-40B4-BE49-F238E27FC236}">
                <a16:creationId xmlns:a16="http://schemas.microsoft.com/office/drawing/2014/main" id="{66ACCA39-44E3-4E62-8C94-AB642A5E2D3E}"/>
              </a:ext>
            </a:extLst>
          </p:cNvPr>
          <p:cNvSpPr txBox="1"/>
          <p:nvPr/>
        </p:nvSpPr>
        <p:spPr>
          <a:xfrm>
            <a:off x="1794056" y="1790615"/>
            <a:ext cx="72720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dirty="0" err="1"/>
              <a:t>ch</a:t>
            </a:r>
            <a:r>
              <a:rPr lang="fr-BE" dirty="0"/>
              <a:t>/š</a:t>
            </a:r>
            <a:endParaRPr lang="pt-BR" dirty="0"/>
          </a:p>
        </p:txBody>
      </p:sp>
      <p:sp>
        <p:nvSpPr>
          <p:cNvPr id="88" name="ZoneTexte 87">
            <a:extLst>
              <a:ext uri="{FF2B5EF4-FFF2-40B4-BE49-F238E27FC236}">
                <a16:creationId xmlns:a16="http://schemas.microsoft.com/office/drawing/2014/main" id="{369772B9-9AC7-4382-AB95-288DE57A56C0}"/>
              </a:ext>
            </a:extLst>
          </p:cNvPr>
          <p:cNvSpPr txBox="1"/>
          <p:nvPr/>
        </p:nvSpPr>
        <p:spPr>
          <a:xfrm>
            <a:off x="1800690" y="2360915"/>
            <a:ext cx="9957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dirty="0"/>
              <a:t>c</a:t>
            </a:r>
            <a:r>
              <a:rPr lang="fr-BE"/>
              <a:t>htch</a:t>
            </a:r>
            <a:r>
              <a:rPr lang="fr-BE" dirty="0"/>
              <a:t>/</a:t>
            </a:r>
            <a:r>
              <a:rPr lang="fr-BE" dirty="0" err="1"/>
              <a:t>šč</a:t>
            </a:r>
            <a:endParaRPr lang="pt-BR" dirty="0"/>
          </a:p>
        </p:txBody>
      </p:sp>
      <p:sp>
        <p:nvSpPr>
          <p:cNvPr id="90" name="ZoneTexte 89">
            <a:extLst>
              <a:ext uri="{FF2B5EF4-FFF2-40B4-BE49-F238E27FC236}">
                <a16:creationId xmlns:a16="http://schemas.microsoft.com/office/drawing/2014/main" id="{5D880830-038A-4056-BA9E-4611F02A3FE5}"/>
              </a:ext>
            </a:extLst>
          </p:cNvPr>
          <p:cNvSpPr txBox="1"/>
          <p:nvPr/>
        </p:nvSpPr>
        <p:spPr>
          <a:xfrm>
            <a:off x="1784966" y="2895053"/>
            <a:ext cx="86057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dirty="0" err="1"/>
              <a:t>iou</a:t>
            </a:r>
            <a:r>
              <a:rPr lang="fr-BE" dirty="0"/>
              <a:t>/</a:t>
            </a:r>
            <a:r>
              <a:rPr lang="fr-BE" dirty="0" err="1"/>
              <a:t>ju</a:t>
            </a:r>
            <a:endParaRPr lang="fr-BE" dirty="0"/>
          </a:p>
        </p:txBody>
      </p:sp>
      <p:sp>
        <p:nvSpPr>
          <p:cNvPr id="94" name="ZoneTexte 93">
            <a:extLst>
              <a:ext uri="{FF2B5EF4-FFF2-40B4-BE49-F238E27FC236}">
                <a16:creationId xmlns:a16="http://schemas.microsoft.com/office/drawing/2014/main" id="{95116FB4-7C1B-4E97-9176-E6EA9DAD1DC7}"/>
              </a:ext>
            </a:extLst>
          </p:cNvPr>
          <p:cNvSpPr txBox="1"/>
          <p:nvPr/>
        </p:nvSpPr>
        <p:spPr>
          <a:xfrm>
            <a:off x="1777401" y="3453192"/>
            <a:ext cx="6728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dirty="0"/>
              <a:t>Ia/</a:t>
            </a:r>
            <a:r>
              <a:rPr lang="fr-BE" dirty="0" err="1"/>
              <a:t>ja</a:t>
            </a:r>
            <a:endParaRPr lang="fr-BE" dirty="0"/>
          </a:p>
        </p:txBody>
      </p:sp>
      <p:sp>
        <p:nvSpPr>
          <p:cNvPr id="101" name="ZoneTexte 100">
            <a:extLst>
              <a:ext uri="{FF2B5EF4-FFF2-40B4-BE49-F238E27FC236}">
                <a16:creationId xmlns:a16="http://schemas.microsoft.com/office/drawing/2014/main" id="{444CE2B6-7C42-4585-8CFB-67B46367279E}"/>
              </a:ext>
            </a:extLst>
          </p:cNvPr>
          <p:cNvSpPr txBox="1"/>
          <p:nvPr/>
        </p:nvSpPr>
        <p:spPr>
          <a:xfrm>
            <a:off x="1818472" y="1285842"/>
            <a:ext cx="29703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b="1" dirty="0">
                <a:solidFill>
                  <a:srgbClr val="FF0000"/>
                </a:solidFill>
              </a:rPr>
              <a:t>Transcription/translittération</a:t>
            </a:r>
          </a:p>
        </p:txBody>
      </p:sp>
      <p:sp>
        <p:nvSpPr>
          <p:cNvPr id="49" name="ZoneTexte 48">
            <a:extLst>
              <a:ext uri="{FF2B5EF4-FFF2-40B4-BE49-F238E27FC236}">
                <a16:creationId xmlns:a16="http://schemas.microsoft.com/office/drawing/2014/main" id="{20C5E1C1-9F26-436D-9F47-4FB79CD3E0A3}"/>
              </a:ext>
            </a:extLst>
          </p:cNvPr>
          <p:cNvSpPr txBox="1"/>
          <p:nvPr/>
        </p:nvSpPr>
        <p:spPr>
          <a:xfrm>
            <a:off x="210651" y="1777804"/>
            <a:ext cx="3306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dirty="0"/>
              <a:t>Ш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755F072-B87F-44C7-A737-BAC96A4413C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  <p:sp>
        <p:nvSpPr>
          <p:cNvPr id="4" name="Espace réservé pour une image  3"/>
          <p:cNvSpPr>
            <a:spLocks noGrp="1"/>
          </p:cNvSpPr>
          <p:nvPr>
            <p:ph type="pic" sz="quarter" idx="13"/>
          </p:nvPr>
        </p:nvSpPr>
        <p:spPr/>
      </p:sp>
    </p:spTree>
    <p:custDataLst>
      <p:tags r:id="rId1"/>
    </p:custDataLst>
    <p:extLst>
      <p:ext uri="{BB962C8B-B14F-4D97-AF65-F5344CB8AC3E}">
        <p14:creationId xmlns:p14="http://schemas.microsoft.com/office/powerpoint/2010/main" val="1291646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533"/>
    </mc:Choice>
    <mc:Fallback xmlns="">
      <p:transition spd="slow" advTm="385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2" grpId="0"/>
      <p:bldP spid="86" grpId="0"/>
      <p:bldP spid="88" grpId="0"/>
      <p:bldP spid="90" grpId="0"/>
      <p:bldP spid="94" grpId="0"/>
      <p:bldP spid="10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DC6CC32-12E2-40AB-91E7-E065E3B54A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r>
              <a:rPr lang="fr-FR" dirty="0"/>
              <a:t>Progression du cours</a:t>
            </a:r>
          </a:p>
        </p:txBody>
      </p:sp>
      <p:graphicFrame>
        <p:nvGraphicFramePr>
          <p:cNvPr id="5" name="Espace réservé du contenu 2" descr="Objet SmartArt">
            <a:extLst>
              <a:ext uri="{FF2B5EF4-FFF2-40B4-BE49-F238E27FC236}">
                <a16:creationId xmlns:a16="http://schemas.microsoft.com/office/drawing/2014/main" id="{59405A29-4A0F-429B-A6BA-2D3E9946C76A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442545680"/>
              </p:ext>
            </p:extLst>
          </p:nvPr>
        </p:nvGraphicFramePr>
        <p:xfrm>
          <a:off x="675022" y="1812925"/>
          <a:ext cx="10906125" cy="40878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6468A8EB-D811-4893-84F0-8DC998D690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fld id="{3A98EE3D-8CD1-4C3F-BD1C-C98C9596463C}" type="slidenum">
              <a:rPr lang="fr-FR" smtClean="0"/>
              <a:pPr rtl="0"/>
              <a:t>6</a:t>
            </a:fld>
            <a:endParaRPr lang="fr-FR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086C6DB-7F99-492F-BF58-543959016D8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70347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330"/>
    </mc:Choice>
    <mc:Fallback xmlns="">
      <p:transition spd="slow" advTm="513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animBg="1"/>
      <p:bldGraphic spid="5" grpId="0">
        <p:bldAsOne/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C7236F72-CD4E-46CB-BA90-07DE436D21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fr-FR" smtClean="0"/>
              <a:t>7</a:t>
            </a:fld>
            <a:endParaRPr lang="fr-FR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B154D77-0E89-4AA9-AABC-0A1FCA1B7BBC}"/>
              </a:ext>
            </a:extLst>
          </p:cNvPr>
          <p:cNvSpPr txBox="1"/>
          <p:nvPr/>
        </p:nvSpPr>
        <p:spPr>
          <a:xfrm>
            <a:off x="277427" y="556619"/>
            <a:ext cx="15513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z-Cyrl-AZ" dirty="0"/>
              <a:t>Добрий день</a:t>
            </a:r>
            <a:endParaRPr lang="fr-BE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6AF1BB9F-413B-4360-87D6-A4C636FB1B58}"/>
              </a:ext>
            </a:extLst>
          </p:cNvPr>
          <p:cNvSpPr txBox="1"/>
          <p:nvPr/>
        </p:nvSpPr>
        <p:spPr>
          <a:xfrm>
            <a:off x="277427" y="1018258"/>
            <a:ext cx="18887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z-Cyrl-AZ" dirty="0"/>
              <a:t>Мене звати</a:t>
            </a:r>
            <a:endParaRPr lang="fr-BE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12C3E43B-4081-46F9-902A-BB7A48F420E4}"/>
              </a:ext>
            </a:extLst>
          </p:cNvPr>
          <p:cNvSpPr txBox="1"/>
          <p:nvPr/>
        </p:nvSpPr>
        <p:spPr>
          <a:xfrm>
            <a:off x="277427" y="1621939"/>
            <a:ext cx="166678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z-Cyrl-AZ" dirty="0"/>
              <a:t>Я з України</a:t>
            </a:r>
            <a:endParaRPr lang="fr-BE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749875A3-E16A-49A9-827E-4EE46231A7E7}"/>
              </a:ext>
            </a:extLst>
          </p:cNvPr>
          <p:cNvSpPr txBox="1"/>
          <p:nvPr/>
        </p:nvSpPr>
        <p:spPr>
          <a:xfrm>
            <a:off x="277427" y="2225620"/>
            <a:ext cx="26344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z-Cyrl-AZ" dirty="0"/>
              <a:t>Я Українець /Українка</a:t>
            </a:r>
            <a:endParaRPr lang="fr-BE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5732891-5AB9-46CC-A741-CAAC3A135508}"/>
              </a:ext>
            </a:extLst>
          </p:cNvPr>
          <p:cNvSpPr txBox="1"/>
          <p:nvPr/>
        </p:nvSpPr>
        <p:spPr>
          <a:xfrm>
            <a:off x="277427" y="2761068"/>
            <a:ext cx="18620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z-Cyrl-AZ" dirty="0"/>
              <a:t>З якого міста ?</a:t>
            </a:r>
            <a:endParaRPr lang="fr-BE" dirty="0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0BF4287A-7AE8-4FF9-866F-E1537B97B97D}"/>
              </a:ext>
            </a:extLst>
          </p:cNvPr>
          <p:cNvSpPr txBox="1"/>
          <p:nvPr/>
        </p:nvSpPr>
        <p:spPr>
          <a:xfrm>
            <a:off x="277427" y="3244334"/>
            <a:ext cx="428569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Я з Києва / Маріуполя / Одеси / Харкова</a:t>
            </a:r>
            <a:endParaRPr lang="fr-BE" dirty="0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4A17AA7F-A1F1-43EE-8156-94C614F83438}"/>
              </a:ext>
            </a:extLst>
          </p:cNvPr>
          <p:cNvSpPr txBox="1"/>
          <p:nvPr/>
        </p:nvSpPr>
        <p:spPr>
          <a:xfrm>
            <a:off x="277427" y="3811875"/>
            <a:ext cx="60945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Я вивчав  літератури / інформатики / математики / бухобліку</a:t>
            </a:r>
            <a:endParaRPr lang="fr-BE" dirty="0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89AD6ED4-56C8-4F7C-B66B-AB8C24DD2F4D}"/>
              </a:ext>
            </a:extLst>
          </p:cNvPr>
          <p:cNvSpPr txBox="1"/>
          <p:nvPr/>
        </p:nvSpPr>
        <p:spPr>
          <a:xfrm>
            <a:off x="277427" y="4583584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z-Cyrl-AZ" dirty="0"/>
              <a:t>Я розмовляю українською / англійською / французькою /</a:t>
            </a:r>
            <a:endParaRPr lang="fr-BE" dirty="0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32414AED-7E91-4A46-AF86-0DCB7DBD4DD5}"/>
              </a:ext>
            </a:extLst>
          </p:cNvPr>
          <p:cNvSpPr txBox="1"/>
          <p:nvPr/>
        </p:nvSpPr>
        <p:spPr>
          <a:xfrm>
            <a:off x="2816441" y="556619"/>
            <a:ext cx="13826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dirty="0"/>
              <a:t> </a:t>
            </a:r>
            <a:r>
              <a:rPr lang="fr-BE" dirty="0" err="1"/>
              <a:t>Dobrè</a:t>
            </a:r>
            <a:r>
              <a:rPr lang="fr-BE" dirty="0"/>
              <a:t> </a:t>
            </a:r>
            <a:r>
              <a:rPr lang="fr-BE" dirty="0" err="1"/>
              <a:t>dèn</a:t>
            </a:r>
            <a:endParaRPr lang="fr-BE" dirty="0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9001E983-6A02-4C1C-BE5C-1911DCF6CEC2}"/>
              </a:ext>
            </a:extLst>
          </p:cNvPr>
          <p:cNvSpPr txBox="1"/>
          <p:nvPr/>
        </p:nvSpPr>
        <p:spPr>
          <a:xfrm>
            <a:off x="2911876" y="1021101"/>
            <a:ext cx="15158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dirty="0" err="1"/>
              <a:t>mè-nè</a:t>
            </a:r>
            <a:r>
              <a:rPr lang="fr-BE" dirty="0"/>
              <a:t> </a:t>
            </a:r>
            <a:r>
              <a:rPr lang="fr-BE" dirty="0" err="1"/>
              <a:t>zva</a:t>
            </a:r>
            <a:r>
              <a:rPr lang="fr-BE" dirty="0"/>
              <a:t>-ti 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C40E613F-6EAE-4964-B597-16D8A3E6DDE1}"/>
              </a:ext>
            </a:extLst>
          </p:cNvPr>
          <p:cNvSpPr txBox="1"/>
          <p:nvPr/>
        </p:nvSpPr>
        <p:spPr>
          <a:xfrm>
            <a:off x="2816441" y="1608933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dirty="0"/>
              <a:t>i-a z ou-</a:t>
            </a:r>
            <a:r>
              <a:rPr lang="fr-BE" dirty="0" err="1"/>
              <a:t>kra</a:t>
            </a:r>
            <a:r>
              <a:rPr lang="fr-BE" dirty="0"/>
              <a:t>-i -ni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7A9E998B-CE6E-401B-96E2-DE9B724F6964}"/>
              </a:ext>
            </a:extLst>
          </p:cNvPr>
          <p:cNvSpPr txBox="1"/>
          <p:nvPr/>
        </p:nvSpPr>
        <p:spPr>
          <a:xfrm>
            <a:off x="2816441" y="2225620"/>
            <a:ext cx="31759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dirty="0"/>
              <a:t>i-a ou-</a:t>
            </a:r>
            <a:r>
              <a:rPr lang="fr-BE" dirty="0" err="1"/>
              <a:t>kra</a:t>
            </a:r>
            <a:r>
              <a:rPr lang="fr-BE" dirty="0"/>
              <a:t>-i-</a:t>
            </a:r>
            <a:r>
              <a:rPr lang="fr-BE" dirty="0" err="1"/>
              <a:t>nèts</a:t>
            </a:r>
            <a:r>
              <a:rPr lang="fr-BE" dirty="0"/>
              <a:t> / ou-</a:t>
            </a:r>
            <a:r>
              <a:rPr lang="fr-BE" dirty="0" err="1"/>
              <a:t>kra</a:t>
            </a:r>
            <a:r>
              <a:rPr lang="fr-BE" dirty="0"/>
              <a:t>-</a:t>
            </a:r>
            <a:r>
              <a:rPr lang="fr-BE" dirty="0" err="1"/>
              <a:t>ine</a:t>
            </a:r>
            <a:r>
              <a:rPr lang="fr-BE" dirty="0"/>
              <a:t>-ka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41FA3070-125D-4188-BE12-5781D582B87D}"/>
              </a:ext>
            </a:extLst>
          </p:cNvPr>
          <p:cNvSpPr txBox="1"/>
          <p:nvPr/>
        </p:nvSpPr>
        <p:spPr>
          <a:xfrm>
            <a:off x="2816441" y="2771692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dirty="0"/>
              <a:t>z </a:t>
            </a:r>
            <a:r>
              <a:rPr lang="fr-BE" dirty="0" err="1"/>
              <a:t>ia</a:t>
            </a:r>
            <a:r>
              <a:rPr lang="fr-BE" dirty="0"/>
              <a:t>-ko-ho mis-ta ?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ABBED168-8FA6-49FE-AD97-08984067B0C6}"/>
              </a:ext>
            </a:extLst>
          </p:cNvPr>
          <p:cNvSpPr txBox="1"/>
          <p:nvPr/>
        </p:nvSpPr>
        <p:spPr>
          <a:xfrm>
            <a:off x="4581620" y="3261840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ia z kè-yé-va / ma-ri-ou-po -la / o-dè-si / kar-ko-va</a:t>
            </a:r>
            <a:endParaRPr lang="fr-BE" dirty="0"/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2D14D78C-D037-406C-B15E-7D4167EF2F6A}"/>
              </a:ext>
            </a:extLst>
          </p:cNvPr>
          <p:cNvSpPr txBox="1"/>
          <p:nvPr/>
        </p:nvSpPr>
        <p:spPr>
          <a:xfrm>
            <a:off x="5630662" y="3731801"/>
            <a:ext cx="60945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dirty="0"/>
              <a:t>i-a </a:t>
            </a:r>
            <a:r>
              <a:rPr lang="fr-BE" dirty="0" err="1"/>
              <a:t>vèv-tchav</a:t>
            </a:r>
            <a:r>
              <a:rPr lang="fr-BE" dirty="0"/>
              <a:t> li-</a:t>
            </a:r>
            <a:r>
              <a:rPr lang="fr-BE" dirty="0" err="1"/>
              <a:t>tè</a:t>
            </a:r>
            <a:r>
              <a:rPr lang="fr-BE" dirty="0"/>
              <a:t>-ra-</a:t>
            </a:r>
            <a:r>
              <a:rPr lang="fr-BE" dirty="0" err="1"/>
              <a:t>tou</a:t>
            </a:r>
            <a:r>
              <a:rPr lang="fr-BE" dirty="0"/>
              <a:t>-</a:t>
            </a:r>
            <a:r>
              <a:rPr lang="fr-BE" dirty="0" err="1"/>
              <a:t>rè</a:t>
            </a:r>
            <a:r>
              <a:rPr lang="fr-BE" dirty="0"/>
              <a:t> /in-for-ma-ti-</a:t>
            </a:r>
            <a:r>
              <a:rPr lang="fr-BE" dirty="0" err="1"/>
              <a:t>ki</a:t>
            </a:r>
            <a:r>
              <a:rPr lang="fr-BE" dirty="0"/>
              <a:t> /ma-te-mati-</a:t>
            </a:r>
            <a:r>
              <a:rPr lang="fr-BE" dirty="0" err="1"/>
              <a:t>ki</a:t>
            </a:r>
            <a:r>
              <a:rPr lang="fr-BE" dirty="0"/>
              <a:t>/ </a:t>
            </a:r>
            <a:r>
              <a:rPr lang="fr-BE" dirty="0" err="1"/>
              <a:t>bou</a:t>
            </a:r>
            <a:r>
              <a:rPr lang="fr-BE" dirty="0"/>
              <a:t>-kob-li-</a:t>
            </a:r>
            <a:r>
              <a:rPr lang="fr-BE" dirty="0" err="1"/>
              <a:t>kou</a:t>
            </a:r>
            <a:endParaRPr lang="fr-BE" dirty="0"/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51CB68D0-A0E3-4A9A-8D54-255939C67B46}"/>
              </a:ext>
            </a:extLst>
          </p:cNvPr>
          <p:cNvSpPr txBox="1"/>
          <p:nvPr/>
        </p:nvSpPr>
        <p:spPr>
          <a:xfrm>
            <a:off x="5992427" y="4576435"/>
            <a:ext cx="60945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dirty="0" err="1"/>
              <a:t>ia</a:t>
            </a:r>
            <a:r>
              <a:rPr lang="fr-BE" dirty="0"/>
              <a:t> </a:t>
            </a:r>
            <a:r>
              <a:rPr lang="fr-BE" dirty="0" err="1"/>
              <a:t>roz</a:t>
            </a:r>
            <a:r>
              <a:rPr lang="fr-BE" dirty="0"/>
              <a:t>-</a:t>
            </a:r>
            <a:r>
              <a:rPr lang="fr-BE" dirty="0" err="1"/>
              <a:t>mov</a:t>
            </a:r>
            <a:r>
              <a:rPr lang="fr-BE" dirty="0"/>
              <a:t>-la-</a:t>
            </a:r>
            <a:r>
              <a:rPr lang="fr-BE" dirty="0" err="1"/>
              <a:t>iou</a:t>
            </a:r>
            <a:r>
              <a:rPr lang="fr-BE" dirty="0"/>
              <a:t> ou-</a:t>
            </a:r>
            <a:r>
              <a:rPr lang="fr-BE" dirty="0" err="1"/>
              <a:t>kra</a:t>
            </a:r>
            <a:r>
              <a:rPr lang="fr-BE" dirty="0"/>
              <a:t>-</a:t>
            </a:r>
            <a:r>
              <a:rPr lang="fr-BE" dirty="0" err="1"/>
              <a:t>ine</a:t>
            </a:r>
            <a:r>
              <a:rPr lang="fr-BE" dirty="0"/>
              <a:t>-si-ko-</a:t>
            </a:r>
            <a:r>
              <a:rPr lang="fr-BE" dirty="0" err="1"/>
              <a:t>iou</a:t>
            </a:r>
            <a:r>
              <a:rPr lang="fr-BE" dirty="0"/>
              <a:t> / </a:t>
            </a:r>
            <a:r>
              <a:rPr lang="fr-BE" dirty="0" err="1"/>
              <a:t>ane</a:t>
            </a:r>
            <a:r>
              <a:rPr lang="fr-BE" dirty="0"/>
              <a:t>-</a:t>
            </a:r>
            <a:r>
              <a:rPr lang="fr-BE" dirty="0" err="1"/>
              <a:t>hli</a:t>
            </a:r>
            <a:r>
              <a:rPr lang="fr-BE" dirty="0"/>
              <a:t>-i-si-ko-</a:t>
            </a:r>
            <a:r>
              <a:rPr lang="fr-BE" dirty="0" err="1"/>
              <a:t>iou</a:t>
            </a:r>
            <a:r>
              <a:rPr lang="fr-BE" dirty="0"/>
              <a:t> / </a:t>
            </a:r>
            <a:r>
              <a:rPr lang="fr-BE" dirty="0" err="1"/>
              <a:t>frane</a:t>
            </a:r>
            <a:r>
              <a:rPr lang="fr-BE" dirty="0"/>
              <a:t>-</a:t>
            </a:r>
            <a:r>
              <a:rPr lang="fr-BE" dirty="0" err="1"/>
              <a:t>tsu</a:t>
            </a:r>
            <a:r>
              <a:rPr lang="fr-BE" dirty="0"/>
              <a:t>-</a:t>
            </a:r>
            <a:r>
              <a:rPr lang="fr-BE" dirty="0" err="1"/>
              <a:t>zi</a:t>
            </a:r>
            <a:r>
              <a:rPr lang="fr-BE" dirty="0"/>
              <a:t>-ko-</a:t>
            </a:r>
            <a:r>
              <a:rPr lang="fr-BE" dirty="0" err="1"/>
              <a:t>iou</a:t>
            </a:r>
            <a:r>
              <a:rPr lang="fr-BE" dirty="0"/>
              <a:t> /</a:t>
            </a:r>
          </a:p>
        </p:txBody>
      </p:sp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59BEFC87-E530-4847-98E1-52900223EC7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06742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7400"/>
    </mc:Choice>
    <mc:Fallback xmlns="">
      <p:transition spd="slow" advTm="1374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5" grpId="0"/>
      <p:bldP spid="7" grpId="0"/>
      <p:bldP spid="9" grpId="0"/>
      <p:bldP spid="11" grpId="0"/>
      <p:bldP spid="13" grpId="0"/>
      <p:bldP spid="15" grpId="0"/>
      <p:bldP spid="17" grpId="0"/>
      <p:bldP spid="19" grpId="0"/>
      <p:bldP spid="21" grpId="0"/>
      <p:bldP spid="23" grpId="0"/>
      <p:bldP spid="25" grpId="0"/>
      <p:bldP spid="27" grpId="0"/>
      <p:bldP spid="29" grpId="0"/>
      <p:bldP spid="31" grpId="0"/>
      <p:bldP spid="33" grpId="0"/>
      <p:bldP spid="3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B7F41DFC-9B44-4F3E-AC2F-10B0C4DE36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fr-FR"/>
              <a:t>ENSEIGNER UN COURS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27A27A2A-C6F7-401D-BA2D-1F7725B0C4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fr-FR" smtClean="0"/>
              <a:t>8</a:t>
            </a:fld>
            <a:endParaRPr lang="fr-FR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3D867410-3C8B-4E50-BB0E-DE90DD02523C}"/>
              </a:ext>
            </a:extLst>
          </p:cNvPr>
          <p:cNvSpPr txBox="1"/>
          <p:nvPr/>
        </p:nvSpPr>
        <p:spPr>
          <a:xfrm>
            <a:off x="224161" y="458964"/>
            <a:ext cx="44140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Мені подобається/ мені не подобається</a:t>
            </a:r>
            <a:endParaRPr lang="fr-BE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504BE0EB-3E25-475A-BD5A-F8E1D7B54D20}"/>
              </a:ext>
            </a:extLst>
          </p:cNvPr>
          <p:cNvSpPr txBox="1"/>
          <p:nvPr/>
        </p:nvSpPr>
        <p:spPr>
          <a:xfrm>
            <a:off x="224161" y="973869"/>
            <a:ext cx="327364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Я не їм глютен (клейковину)</a:t>
            </a:r>
            <a:endParaRPr lang="fr-BE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14CA0F22-9676-4030-A8CB-9D4E688A0C2C}"/>
              </a:ext>
            </a:extLst>
          </p:cNvPr>
          <p:cNvSpPr txBox="1"/>
          <p:nvPr/>
        </p:nvSpPr>
        <p:spPr>
          <a:xfrm>
            <a:off x="224161" y="1488774"/>
            <a:ext cx="10187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z-Cyrl-AZ" dirty="0"/>
              <a:t>М’ясо</a:t>
            </a:r>
            <a:endParaRPr lang="fr-BE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CF60C95D-2B65-4654-B147-1AEB36C91FC2}"/>
              </a:ext>
            </a:extLst>
          </p:cNvPr>
          <p:cNvSpPr txBox="1"/>
          <p:nvPr/>
        </p:nvSpPr>
        <p:spPr>
          <a:xfrm>
            <a:off x="224161" y="2003679"/>
            <a:ext cx="9299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z-Cyrl-AZ" dirty="0"/>
              <a:t>Риба</a:t>
            </a:r>
            <a:endParaRPr lang="fr-BE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E9E237F-BA9F-4DD2-9414-EB6EF3480B2C}"/>
              </a:ext>
            </a:extLst>
          </p:cNvPr>
          <p:cNvSpPr txBox="1"/>
          <p:nvPr/>
        </p:nvSpPr>
        <p:spPr>
          <a:xfrm>
            <a:off x="224161" y="2574867"/>
            <a:ext cx="24480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z-Cyrl-AZ" dirty="0"/>
              <a:t>Крохмалопродукти</a:t>
            </a:r>
            <a:endParaRPr lang="fr-BE" dirty="0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8942BD82-9E08-4632-A6E5-70AF8B5F0A5F}"/>
              </a:ext>
            </a:extLst>
          </p:cNvPr>
          <p:cNvSpPr txBox="1"/>
          <p:nvPr/>
        </p:nvSpPr>
        <p:spPr>
          <a:xfrm>
            <a:off x="224161" y="3089772"/>
            <a:ext cx="11962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z-Cyrl-AZ" dirty="0"/>
              <a:t>Макарони</a:t>
            </a:r>
            <a:endParaRPr lang="fr-BE" dirty="0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B3FFBE56-5C49-45C0-81EA-61763FA0FE21}"/>
              </a:ext>
            </a:extLst>
          </p:cNvPr>
          <p:cNvSpPr txBox="1"/>
          <p:nvPr/>
        </p:nvSpPr>
        <p:spPr>
          <a:xfrm>
            <a:off x="224161" y="3631364"/>
            <a:ext cx="129392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z-Cyrl-AZ" dirty="0"/>
              <a:t>Картопля</a:t>
            </a:r>
            <a:endParaRPr lang="fr-BE" dirty="0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5AD909E0-5E96-483A-A0EC-0B6219C63154}"/>
              </a:ext>
            </a:extLst>
          </p:cNvPr>
          <p:cNvSpPr txBox="1"/>
          <p:nvPr/>
        </p:nvSpPr>
        <p:spPr>
          <a:xfrm>
            <a:off x="224161" y="4136932"/>
            <a:ext cx="144484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z-Cyrl-AZ" dirty="0"/>
              <a:t>Йогурт</a:t>
            </a:r>
            <a:endParaRPr lang="fr-BE" dirty="0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D411E64A-650C-41F8-A860-1D52DFD343A7}"/>
              </a:ext>
            </a:extLst>
          </p:cNvPr>
          <p:cNvSpPr txBox="1"/>
          <p:nvPr/>
        </p:nvSpPr>
        <p:spPr>
          <a:xfrm>
            <a:off x="224161" y="4700107"/>
            <a:ext cx="7612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z-Cyrl-AZ" dirty="0"/>
              <a:t>Вода</a:t>
            </a:r>
            <a:endParaRPr lang="fr-BE" dirty="0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E9CF489D-8745-49E3-B2C2-6B26C321D94F}"/>
              </a:ext>
            </a:extLst>
          </p:cNvPr>
          <p:cNvSpPr txBox="1"/>
          <p:nvPr/>
        </p:nvSpPr>
        <p:spPr>
          <a:xfrm>
            <a:off x="4440868" y="4674192"/>
            <a:ext cx="13205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dirty="0"/>
              <a:t>vo-da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FA7EF9C2-9194-4833-9B33-4AF568270423}"/>
              </a:ext>
            </a:extLst>
          </p:cNvPr>
          <p:cNvSpPr txBox="1"/>
          <p:nvPr/>
        </p:nvSpPr>
        <p:spPr>
          <a:xfrm>
            <a:off x="4422004" y="4171859"/>
            <a:ext cx="11252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dirty="0" err="1"/>
              <a:t>io-gourt</a:t>
            </a:r>
            <a:endParaRPr lang="fr-BE" dirty="0"/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30663731-CC19-4BEC-B609-05BE4ADBFAF4}"/>
              </a:ext>
            </a:extLst>
          </p:cNvPr>
          <p:cNvSpPr txBox="1"/>
          <p:nvPr/>
        </p:nvSpPr>
        <p:spPr>
          <a:xfrm>
            <a:off x="4431991" y="3668083"/>
            <a:ext cx="132943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dirty="0" err="1"/>
              <a:t>kar</a:t>
            </a:r>
            <a:r>
              <a:rPr lang="fr-BE" dirty="0"/>
              <a:t>-top-la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E1FC071F-F71E-4981-8931-1F4E7F069782}"/>
              </a:ext>
            </a:extLst>
          </p:cNvPr>
          <p:cNvSpPr txBox="1"/>
          <p:nvPr/>
        </p:nvSpPr>
        <p:spPr>
          <a:xfrm>
            <a:off x="4431991" y="3092003"/>
            <a:ext cx="15909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dirty="0"/>
              <a:t>ma-ka-ro-</a:t>
            </a:r>
            <a:r>
              <a:rPr lang="fr-BE" dirty="0" err="1"/>
              <a:t>nè</a:t>
            </a:r>
            <a:endParaRPr lang="fr-BE" dirty="0"/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A30AFE28-A4B8-4577-A65E-2D39A3825AC4}"/>
              </a:ext>
            </a:extLst>
          </p:cNvPr>
          <p:cNvSpPr txBox="1"/>
          <p:nvPr/>
        </p:nvSpPr>
        <p:spPr>
          <a:xfrm>
            <a:off x="4422004" y="2547811"/>
            <a:ext cx="28031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dirty="0" err="1"/>
              <a:t>kroh</a:t>
            </a:r>
            <a:r>
              <a:rPr lang="fr-BE" dirty="0"/>
              <a:t>-ma-lo-pro-</a:t>
            </a:r>
            <a:r>
              <a:rPr lang="fr-BE" dirty="0" err="1"/>
              <a:t>douk</a:t>
            </a:r>
            <a:r>
              <a:rPr lang="fr-BE" dirty="0"/>
              <a:t>-</a:t>
            </a:r>
            <a:r>
              <a:rPr lang="fr-BE" dirty="0" err="1"/>
              <a:t>tè</a:t>
            </a:r>
            <a:endParaRPr lang="fr-BE" dirty="0"/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F38F5223-9EBF-482B-A33C-DA37D3C248BE}"/>
              </a:ext>
            </a:extLst>
          </p:cNvPr>
          <p:cNvSpPr txBox="1"/>
          <p:nvPr/>
        </p:nvSpPr>
        <p:spPr>
          <a:xfrm>
            <a:off x="4422004" y="2046619"/>
            <a:ext cx="12495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dirty="0" err="1"/>
              <a:t>rè-ba</a:t>
            </a:r>
            <a:endParaRPr lang="fr-BE" dirty="0"/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C7A2E620-D91D-4A6B-A0F8-462107387FC0}"/>
              </a:ext>
            </a:extLst>
          </p:cNvPr>
          <p:cNvSpPr txBox="1"/>
          <p:nvPr/>
        </p:nvSpPr>
        <p:spPr>
          <a:xfrm>
            <a:off x="4422004" y="1516915"/>
            <a:ext cx="106310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dirty="0"/>
              <a:t>m-</a:t>
            </a:r>
            <a:r>
              <a:rPr lang="fr-BE" dirty="0" err="1"/>
              <a:t>ia</a:t>
            </a:r>
            <a:r>
              <a:rPr lang="fr-BE" dirty="0"/>
              <a:t>-</a:t>
            </a:r>
            <a:r>
              <a:rPr lang="fr-BE" dirty="0" err="1"/>
              <a:t>so</a:t>
            </a:r>
            <a:endParaRPr lang="fr-BE" dirty="0"/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BBBFECB7-AA72-4B98-B186-C8731E50AE11}"/>
              </a:ext>
            </a:extLst>
          </p:cNvPr>
          <p:cNvSpPr txBox="1"/>
          <p:nvPr/>
        </p:nvSpPr>
        <p:spPr>
          <a:xfrm>
            <a:off x="4396665" y="926347"/>
            <a:ext cx="358435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dirty="0" err="1"/>
              <a:t>ia</a:t>
            </a:r>
            <a:r>
              <a:rPr lang="fr-BE" dirty="0"/>
              <a:t> </a:t>
            </a:r>
            <a:r>
              <a:rPr lang="fr-BE" dirty="0" err="1"/>
              <a:t>nè</a:t>
            </a:r>
            <a:r>
              <a:rPr lang="fr-BE" dirty="0"/>
              <a:t> i-</a:t>
            </a:r>
            <a:r>
              <a:rPr lang="fr-BE" dirty="0" err="1"/>
              <a:t>im</a:t>
            </a:r>
            <a:r>
              <a:rPr lang="fr-BE" dirty="0"/>
              <a:t> </a:t>
            </a:r>
            <a:r>
              <a:rPr lang="fr-BE" dirty="0" err="1"/>
              <a:t>glu-tèn</a:t>
            </a:r>
            <a:r>
              <a:rPr lang="fr-BE" dirty="0"/>
              <a:t> </a:t>
            </a: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6524AC97-32E2-4899-B35F-C65236DBEE9C}"/>
              </a:ext>
            </a:extLst>
          </p:cNvPr>
          <p:cNvSpPr txBox="1"/>
          <p:nvPr/>
        </p:nvSpPr>
        <p:spPr>
          <a:xfrm>
            <a:off x="4396665" y="458964"/>
            <a:ext cx="531550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mè-ni po-do-ba-ié-ti-sia / mè-ni nè po-do-ba-ié-ti-sia</a:t>
            </a:r>
            <a:endParaRPr lang="fr-BE" dirty="0"/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6AC0A009-0ADC-4C07-8A62-405C257E869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51273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733"/>
    </mc:Choice>
    <mc:Fallback xmlns="">
      <p:transition spd="slow" advTm="1047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5" grpId="0"/>
      <p:bldP spid="7" grpId="0"/>
      <p:bldP spid="9" grpId="0"/>
      <p:bldP spid="11" grpId="0"/>
      <p:bldP spid="13" grpId="0"/>
      <p:bldP spid="15" grpId="0"/>
      <p:bldP spid="17" grpId="0"/>
      <p:bldP spid="19" grpId="0"/>
      <p:bldP spid="21" grpId="0"/>
      <p:bldP spid="23" grpId="0"/>
      <p:bldP spid="25" grpId="0"/>
      <p:bldP spid="27" grpId="0"/>
      <p:bldP spid="29" grpId="0"/>
      <p:bldP spid="31" grpId="0"/>
      <p:bldP spid="33" grpId="0"/>
      <p:bldP spid="35" grpId="0"/>
      <p:bldP spid="37" grpId="0"/>
      <p:bldP spid="3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F617D7CA-BE57-48C2-BF9A-0CE10A16BB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fr-FR" smtClean="0"/>
              <a:t>9</a:t>
            </a:fld>
            <a:endParaRPr lang="fr-FR" dirty="0"/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523CE862-0AE8-4DEA-9243-011517F53B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Suggestion 1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A117FC4D-D54E-45BB-AB8F-EBADB1AA84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44356" y="1812760"/>
            <a:ext cx="1066338" cy="468714"/>
          </a:xfrm>
        </p:spPr>
        <p:txBody>
          <a:bodyPr/>
          <a:lstStyle/>
          <a:p>
            <a:r>
              <a:rPr lang="az-Cyrl-AZ" dirty="0"/>
              <a:t>Бонжур</a:t>
            </a:r>
            <a:endParaRPr lang="fr-BE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4FF3920A-F6AB-4733-A49D-DF0A4F74A343}"/>
              </a:ext>
            </a:extLst>
          </p:cNvPr>
          <p:cNvSpPr txBox="1"/>
          <p:nvPr/>
        </p:nvSpPr>
        <p:spPr>
          <a:xfrm>
            <a:off x="737940" y="2281474"/>
            <a:ext cx="13195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z-Cyrl-AZ" dirty="0"/>
              <a:t>Же ма-пель</a:t>
            </a:r>
            <a:endParaRPr lang="fr-BE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AA708E87-E2A0-42A8-ADEE-34E3336BFB77}"/>
              </a:ext>
            </a:extLst>
          </p:cNvPr>
          <p:cNvSpPr txBox="1"/>
          <p:nvPr/>
        </p:nvSpPr>
        <p:spPr>
          <a:xfrm>
            <a:off x="744356" y="2797697"/>
            <a:ext cx="19713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z-Cyrl-AZ" dirty="0"/>
              <a:t>Же вієн дюк-рен</a:t>
            </a:r>
            <a:endParaRPr lang="fr-BE" dirty="0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9DB1312E-D206-4DE6-ADF6-FE0F4D126D09}"/>
              </a:ext>
            </a:extLst>
          </p:cNvPr>
          <p:cNvSpPr txBox="1"/>
          <p:nvPr/>
        </p:nvSpPr>
        <p:spPr>
          <a:xfrm>
            <a:off x="737940" y="3317524"/>
            <a:ext cx="19713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z-Cyrl-AZ" dirty="0"/>
              <a:t>Же сюі ук-ре-нієн</a:t>
            </a:r>
            <a:endParaRPr lang="fr-BE" dirty="0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5BD94E2B-CBE2-44A7-A725-C8F9C237A4D1}"/>
              </a:ext>
            </a:extLst>
          </p:cNvPr>
          <p:cNvSpPr txBox="1"/>
          <p:nvPr/>
        </p:nvSpPr>
        <p:spPr>
          <a:xfrm>
            <a:off x="744356" y="3942883"/>
            <a:ext cx="162765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z-Cyrl-AZ" dirty="0"/>
              <a:t>Де кель віль ?</a:t>
            </a:r>
            <a:br>
              <a:rPr lang="az-Cyrl-AZ" dirty="0"/>
            </a:br>
            <a:endParaRPr lang="fr-BE" dirty="0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40556C7B-E58F-4BD2-9583-5524937EC760}"/>
              </a:ext>
            </a:extLst>
          </p:cNvPr>
          <p:cNvSpPr txBox="1"/>
          <p:nvPr/>
        </p:nvSpPr>
        <p:spPr>
          <a:xfrm>
            <a:off x="737940" y="4508430"/>
            <a:ext cx="14938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z-Cyrl-AZ" dirty="0"/>
              <a:t>Же вієн де</a:t>
            </a:r>
            <a:endParaRPr lang="fr-BE" dirty="0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A6D113CE-F87E-402E-AA32-EFA14F3BD16E}"/>
              </a:ext>
            </a:extLst>
          </p:cNvPr>
          <p:cNvSpPr txBox="1"/>
          <p:nvPr/>
        </p:nvSpPr>
        <p:spPr>
          <a:xfrm>
            <a:off x="780653" y="4989908"/>
            <a:ext cx="149382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z-Cyrl-AZ" dirty="0"/>
              <a:t>Києва </a:t>
            </a:r>
            <a:r>
              <a:rPr lang="fr-BE" dirty="0"/>
              <a:t/>
            </a:r>
            <a:br>
              <a:rPr lang="fr-BE" dirty="0"/>
            </a:br>
            <a:r>
              <a:rPr lang="az-Cyrl-AZ" dirty="0"/>
              <a:t>Маріуполя  </a:t>
            </a:r>
            <a:r>
              <a:rPr lang="fr-BE" dirty="0"/>
              <a:t/>
            </a:r>
            <a:br>
              <a:rPr lang="fr-BE" dirty="0"/>
            </a:br>
            <a:r>
              <a:rPr lang="az-Cyrl-AZ" dirty="0"/>
              <a:t>Одеси </a:t>
            </a:r>
            <a:r>
              <a:rPr lang="fr-BE" dirty="0"/>
              <a:t/>
            </a:r>
            <a:br>
              <a:rPr lang="fr-BE" dirty="0"/>
            </a:br>
            <a:r>
              <a:rPr lang="az-Cyrl-AZ" dirty="0"/>
              <a:t> Харкова</a:t>
            </a:r>
            <a:endParaRPr lang="fr-BE" i="1" dirty="0"/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F19C70EC-A76F-45F0-9396-51A60F8FE0DC}"/>
              </a:ext>
            </a:extLst>
          </p:cNvPr>
          <p:cNvSpPr txBox="1"/>
          <p:nvPr/>
        </p:nvSpPr>
        <p:spPr>
          <a:xfrm>
            <a:off x="4466539" y="1825930"/>
            <a:ext cx="16363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/>
              <a:t>Bon- dj-</a:t>
            </a:r>
            <a:r>
              <a:rPr lang="fr-BE" dirty="0" err="1"/>
              <a:t>our</a:t>
            </a:r>
            <a:endParaRPr lang="fr-BE" dirty="0"/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7B92356E-C594-47A7-A9EE-77A9A6473EDE}"/>
              </a:ext>
            </a:extLst>
          </p:cNvPr>
          <p:cNvSpPr txBox="1"/>
          <p:nvPr/>
        </p:nvSpPr>
        <p:spPr>
          <a:xfrm>
            <a:off x="4456314" y="2263570"/>
            <a:ext cx="16363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err="1"/>
              <a:t>Dje</a:t>
            </a:r>
            <a:r>
              <a:rPr lang="fr-BE" dirty="0"/>
              <a:t>-ma-</a:t>
            </a:r>
            <a:r>
              <a:rPr lang="fr-BE" dirty="0" err="1"/>
              <a:t>pell</a:t>
            </a:r>
            <a:endParaRPr lang="fr-BE" dirty="0"/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836058FB-6620-4D0F-B74A-8DC2B8EBA7E3}"/>
              </a:ext>
            </a:extLst>
          </p:cNvPr>
          <p:cNvSpPr txBox="1"/>
          <p:nvPr/>
        </p:nvSpPr>
        <p:spPr>
          <a:xfrm>
            <a:off x="4466539" y="2786754"/>
            <a:ext cx="19713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err="1"/>
              <a:t>Dje</a:t>
            </a:r>
            <a:r>
              <a:rPr lang="fr-BE" dirty="0"/>
              <a:t> vi-</a:t>
            </a:r>
            <a:r>
              <a:rPr lang="fr-BE" dirty="0" err="1"/>
              <a:t>ien</a:t>
            </a:r>
            <a:r>
              <a:rPr lang="fr-BE" dirty="0"/>
              <a:t> </a:t>
            </a:r>
            <a:r>
              <a:rPr lang="fr-BE" dirty="0" err="1"/>
              <a:t>diouk-ren</a:t>
            </a:r>
            <a:endParaRPr lang="fr-BE" dirty="0"/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E28380C6-3FD9-4F23-B66C-F602DD883E17}"/>
              </a:ext>
            </a:extLst>
          </p:cNvPr>
          <p:cNvSpPr txBox="1"/>
          <p:nvPr/>
        </p:nvSpPr>
        <p:spPr>
          <a:xfrm>
            <a:off x="4466538" y="3310630"/>
            <a:ext cx="21968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err="1"/>
              <a:t>Dje</a:t>
            </a:r>
            <a:r>
              <a:rPr lang="fr-BE" dirty="0"/>
              <a:t> </a:t>
            </a:r>
            <a:r>
              <a:rPr lang="fr-BE" dirty="0" err="1"/>
              <a:t>siou</a:t>
            </a:r>
            <a:r>
              <a:rPr lang="fr-BE" dirty="0"/>
              <a:t> </a:t>
            </a:r>
            <a:r>
              <a:rPr lang="fr-BE" dirty="0" err="1"/>
              <a:t>ouk</a:t>
            </a:r>
            <a:r>
              <a:rPr lang="fr-BE" dirty="0"/>
              <a:t>-re- </a:t>
            </a:r>
            <a:r>
              <a:rPr lang="fr-BE" dirty="0" err="1"/>
              <a:t>nien</a:t>
            </a:r>
            <a:endParaRPr lang="fr-BE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73E01447-1A1E-48FA-AAC5-408E74BE0B8B}"/>
              </a:ext>
            </a:extLst>
          </p:cNvPr>
          <p:cNvSpPr txBox="1"/>
          <p:nvPr/>
        </p:nvSpPr>
        <p:spPr>
          <a:xfrm>
            <a:off x="4466539" y="3878371"/>
            <a:ext cx="1971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/>
              <a:t>De </a:t>
            </a:r>
            <a:r>
              <a:rPr lang="fr-BE" dirty="0" err="1"/>
              <a:t>quell</a:t>
            </a:r>
            <a:r>
              <a:rPr lang="fr-BE" dirty="0"/>
              <a:t> </a:t>
            </a:r>
            <a:r>
              <a:rPr lang="fr-BE" dirty="0" err="1"/>
              <a:t>vill</a:t>
            </a:r>
            <a:r>
              <a:rPr lang="fr-BE" dirty="0"/>
              <a:t> ?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A047C7AE-3A6B-4691-A4BA-D9423835E266}"/>
              </a:ext>
            </a:extLst>
          </p:cNvPr>
          <p:cNvSpPr txBox="1"/>
          <p:nvPr/>
        </p:nvSpPr>
        <p:spPr>
          <a:xfrm>
            <a:off x="4466539" y="4508430"/>
            <a:ext cx="1971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err="1"/>
              <a:t>Dje</a:t>
            </a:r>
            <a:r>
              <a:rPr lang="fr-BE" dirty="0"/>
              <a:t> vi-</a:t>
            </a:r>
            <a:r>
              <a:rPr lang="fr-BE" dirty="0" err="1"/>
              <a:t>ien</a:t>
            </a:r>
            <a:r>
              <a:rPr lang="fr-BE" dirty="0"/>
              <a:t> de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981FE7B1-6CC0-4DD7-AEB4-412F2CEC74D6}"/>
              </a:ext>
            </a:extLst>
          </p:cNvPr>
          <p:cNvSpPr txBox="1"/>
          <p:nvPr/>
        </p:nvSpPr>
        <p:spPr>
          <a:xfrm>
            <a:off x="4273236" y="4937421"/>
            <a:ext cx="206419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dirty="0"/>
              <a:t>   K</a:t>
            </a:r>
            <a:r>
              <a:rPr lang="it-IT" dirty="0"/>
              <a:t>è-yé-va </a:t>
            </a:r>
            <a:br>
              <a:rPr lang="it-IT" dirty="0"/>
            </a:br>
            <a:r>
              <a:rPr lang="it-IT" dirty="0"/>
              <a:t>   Ma-ri-ou-po-la</a:t>
            </a:r>
            <a:br>
              <a:rPr lang="it-IT" dirty="0"/>
            </a:br>
            <a:r>
              <a:rPr lang="it-IT" dirty="0"/>
              <a:t>   O-dè-si</a:t>
            </a:r>
            <a:br>
              <a:rPr lang="it-IT" dirty="0"/>
            </a:br>
            <a:r>
              <a:rPr lang="it-IT" dirty="0"/>
              <a:t>   Kar-ko-va</a:t>
            </a:r>
            <a:endParaRPr lang="fr-BE" dirty="0"/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BF280F9B-FF42-4317-BA61-98013E7BE3A6}"/>
              </a:ext>
            </a:extLst>
          </p:cNvPr>
          <p:cNvSpPr txBox="1"/>
          <p:nvPr/>
        </p:nvSpPr>
        <p:spPr>
          <a:xfrm>
            <a:off x="8537417" y="1832113"/>
            <a:ext cx="14666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/>
              <a:t>Bonjour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C536D005-C5AF-46E8-BB2B-8EDBA807FAB9}"/>
              </a:ext>
            </a:extLst>
          </p:cNvPr>
          <p:cNvSpPr txBox="1"/>
          <p:nvPr/>
        </p:nvSpPr>
        <p:spPr>
          <a:xfrm>
            <a:off x="8537417" y="2218122"/>
            <a:ext cx="14666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/>
              <a:t>Je m’appelle</a:t>
            </a: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307603B4-298A-47B2-A4D2-2F7F178DBDBB}"/>
              </a:ext>
            </a:extLst>
          </p:cNvPr>
          <p:cNvSpPr txBox="1"/>
          <p:nvPr/>
        </p:nvSpPr>
        <p:spPr>
          <a:xfrm>
            <a:off x="8537417" y="2817428"/>
            <a:ext cx="1971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/>
              <a:t>Je viens d’Ukraine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B6862548-A28E-4AA5-975F-93FA5D537E3D}"/>
              </a:ext>
            </a:extLst>
          </p:cNvPr>
          <p:cNvSpPr txBox="1"/>
          <p:nvPr/>
        </p:nvSpPr>
        <p:spPr>
          <a:xfrm>
            <a:off x="8537417" y="3317524"/>
            <a:ext cx="20913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/>
              <a:t>Je suis ukrainien/ne</a:t>
            </a: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E3D79B47-7040-4B9B-95E1-6901DB125019}"/>
              </a:ext>
            </a:extLst>
          </p:cNvPr>
          <p:cNvSpPr txBox="1"/>
          <p:nvPr/>
        </p:nvSpPr>
        <p:spPr>
          <a:xfrm>
            <a:off x="8537416" y="3896716"/>
            <a:ext cx="19713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/>
              <a:t>De quelle ville ?</a:t>
            </a: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551D46E4-5862-4EB7-91A0-9B341E483CF5}"/>
              </a:ext>
            </a:extLst>
          </p:cNvPr>
          <p:cNvSpPr txBox="1"/>
          <p:nvPr/>
        </p:nvSpPr>
        <p:spPr>
          <a:xfrm>
            <a:off x="8537417" y="4444219"/>
            <a:ext cx="14666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/>
              <a:t>Je viens de </a:t>
            </a: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BF2E87DC-1CB3-4CF2-A1D5-7125FDC1AA07}"/>
              </a:ext>
            </a:extLst>
          </p:cNvPr>
          <p:cNvSpPr txBox="1"/>
          <p:nvPr/>
        </p:nvSpPr>
        <p:spPr>
          <a:xfrm>
            <a:off x="8537416" y="4946474"/>
            <a:ext cx="116570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/>
              <a:t>Kiev</a:t>
            </a:r>
          </a:p>
          <a:p>
            <a:r>
              <a:rPr lang="fr-BE" dirty="0"/>
              <a:t>Marioupol</a:t>
            </a:r>
          </a:p>
          <a:p>
            <a:r>
              <a:rPr lang="fr-BE" dirty="0"/>
              <a:t>Odessa</a:t>
            </a:r>
          </a:p>
          <a:p>
            <a:r>
              <a:rPr lang="fr-BE" dirty="0" err="1"/>
              <a:t>Karkov</a:t>
            </a:r>
            <a:endParaRPr lang="fr-BE" dirty="0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DE4DB2A3-76C4-4F07-9BF5-B323E459B2D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58783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850"/>
    </mc:Choice>
    <mc:Fallback xmlns="">
      <p:transition spd="slow" advTm="1198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6" grpId="0" build="p"/>
      <p:bldP spid="9" grpId="0"/>
      <p:bldP spid="11" grpId="0"/>
      <p:bldP spid="15" grpId="0"/>
      <p:bldP spid="19" grpId="0"/>
      <p:bldP spid="21" grpId="0"/>
      <p:bldP spid="23" grpId="0"/>
      <p:bldP spid="24" grpId="0"/>
      <p:bldP spid="25" grpId="0"/>
      <p:bldP spid="26" grpId="0"/>
      <p:bldP spid="27" grpId="0"/>
      <p:bldP spid="29" grpId="0"/>
      <p:bldP spid="30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  <p:tag name="ARTICULATE_SLIDE_COUNT" val="13"/>
  <p:tag name="ARTICULATE_PROJECT_OPE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9|5.1|2.5|4.4|5.1|3.1|4|5.2|4|2.9|5.2|3.2|3.2|5.1|5.6|4.1|4.5|2.9|4.9|5.9|7.3"/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4.1|20.6|5.1|2.2|34.2|11.7"/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8.5|2.9|1.6|10.2|5.9|1.7|10.9|2.3|1.3|6.5|3.5|1.3|7.4|3.5|2.4|4.2|2.4|1.8|7.2|4.3|3.6|6.6|5.8|2.3|5.1|1.3|1.8|2.8|2.1"/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  <p:tag name="TIMING" val="|5.4|1.5|80.2|7.4|41.3|6.5|4.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.8"/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0.2|2.3|25|6.7|4.5|4.7|3.2|3.6|5.7|3.5|6.3|6.7|3|3|4.2|4.5|1.9|2.7|2.4|2.2|2.4|2.4|2.4|2.6|3.1|2.9|2.1|3.4"/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4.8|1.3|4.2|3.6|4.5|3.2|3.7|4.7|3.3|4.3|3.3|3.7|4|3.9|4.4|2.6|3.1|2.2|2.6|2.1|2.4|2.3|2.9|2.1|2.8|2.6|2.3|2.7"/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|2.5|4.3|4.8|3.3|2.7|2.8|3.1|2.5|3.4"/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.3|1.5"/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  <p:tag name="TIMING" val="|12.4|3.2|3.9|4.1|3.8|4.4|3.8|8.2|4.6|4.6|6.9|14.6|3.2|13.9|18.3|14.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|11.8|4.1|7.6|3|7|4.2|6.3|1.8|7.3|2.4|7|2.4|7.7|5.3|4.4|5.1|3.1"/>
  <p:tag name="ARTICULATE_SLIDE_THUMBNAIL_REFRESH" val="1"/>
</p:tagLst>
</file>

<file path=ppt/theme/theme1.xml><?xml version="1.0" encoding="utf-8"?>
<a:theme xmlns:a="http://schemas.openxmlformats.org/drawingml/2006/main" name="RetrospectVTI">
  <a:themeElements>
    <a:clrScheme name="Custom 62">
      <a:dk1>
        <a:srgbClr val="000000"/>
      </a:dk1>
      <a:lt1>
        <a:srgbClr val="FFFFFF"/>
      </a:lt1>
      <a:dk2>
        <a:srgbClr val="322441"/>
      </a:dk2>
      <a:lt2>
        <a:srgbClr val="E8E8E2"/>
      </a:lt2>
      <a:accent1>
        <a:srgbClr val="3F3DE3"/>
      </a:accent1>
      <a:accent2>
        <a:srgbClr val="7229D2"/>
      </a:accent2>
      <a:accent3>
        <a:srgbClr val="C62FE1"/>
      </a:accent3>
      <a:accent4>
        <a:srgbClr val="CF1DA0"/>
      </a:accent4>
      <a:accent5>
        <a:srgbClr val="E12F68"/>
      </a:accent5>
      <a:accent6>
        <a:srgbClr val="CF2E1D"/>
      </a:accent6>
      <a:hlink>
        <a:srgbClr val="87882D"/>
      </a:hlink>
      <a:folHlink>
        <a:srgbClr val="7F7F7F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_63067336_TF11534312_Win32" id="{C316E69F-064B-4196-BEDA-EE6883424DCC}" vid="{9469E17F-78DD-4E62-B877-5CA9AA754352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4" ma:contentTypeDescription="Create a new document." ma:contentTypeScope="" ma:versionID="2d714a3296df14eba7a100bb665443ca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49549bf45bfbbfb6cffed527380e77e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411285E-60A8-4134-BCBF-B1E84D96D25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00ABA88-74E4-4FC0-A26E-0822D1363D5E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customXml/itemProps3.xml><?xml version="1.0" encoding="utf-8"?>
<ds:datastoreItem xmlns:ds="http://schemas.openxmlformats.org/officeDocument/2006/customXml" ds:itemID="{75236A05-3599-4152-8DD9-B0D397D9383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Galerie</Template>
  <TotalTime>2753</TotalTime>
  <Words>618</Words>
  <Application>Microsoft Office PowerPoint</Application>
  <PresentationFormat>Grand écran</PresentationFormat>
  <Paragraphs>240</Paragraphs>
  <Slides>13</Slides>
  <Notes>7</Notes>
  <HiddenSlides>0</HiddenSlides>
  <MMClips>13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13</vt:i4>
      </vt:variant>
    </vt:vector>
  </HeadingPairs>
  <TitlesOfParts>
    <vt:vector size="17" baseType="lpstr">
      <vt:lpstr>Calibri</vt:lpstr>
      <vt:lpstr>Calibri Light</vt:lpstr>
      <vt:lpstr>Wingdings</vt:lpstr>
      <vt:lpstr>RetrospectVTI</vt:lpstr>
      <vt:lpstr>De l’alphabet cyrillique à l’alphabet latin</vt:lpstr>
      <vt:lpstr>L’alphabet ukrainien</vt:lpstr>
      <vt:lpstr>Commençons par les plus reconnaissables</vt:lpstr>
      <vt:lpstr>Continuons par les lettres spécifiques</vt:lpstr>
      <vt:lpstr>Terminons par des particularités</vt:lpstr>
      <vt:lpstr>Progression du cours</vt:lpstr>
      <vt:lpstr>Présentation PowerPoint</vt:lpstr>
      <vt:lpstr>Présentation PowerPoint</vt:lpstr>
      <vt:lpstr>Suggestion 1</vt:lpstr>
      <vt:lpstr>Suggestion 2</vt:lpstr>
      <vt:lpstr>Suggestion 3</vt:lpstr>
      <vt:lpstr>Quelques exercices</vt:lpstr>
      <vt:lpstr>Дякую 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Comment présenter nos options ?</dc:title>
  <dc:creator>Dewez Frédéric</dc:creator>
  <cp:lastModifiedBy>Gaelle Daneels</cp:lastModifiedBy>
  <cp:revision>9</cp:revision>
  <dcterms:created xsi:type="dcterms:W3CDTF">2022-04-02T12:08:54Z</dcterms:created>
  <dcterms:modified xsi:type="dcterms:W3CDTF">2022-04-27T12:00:57Z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  <property fmtid="{D5CDD505-2E9C-101B-9397-08002B2CF9AE}" pid="3" name="ArticulateGUID">
    <vt:lpwstr>E9F882D4-03BC-4C1C-874E-3EBDF4A407F7</vt:lpwstr>
  </property>
  <property fmtid="{D5CDD505-2E9C-101B-9397-08002B2CF9AE}" pid="4" name="ArticulatePath">
    <vt:lpwstr>https://segec-my.sharepoint.com/personal/frederic_dewez_segec_be/Documents/Portfolio professionnel/formations/2021-2022/Webinaire 20.04.22/options</vt:lpwstr>
  </property>
</Properties>
</file>