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notesMasterIdLst>
    <p:notesMasterId r:id="rId11"/>
  </p:notesMasterIdLst>
  <p:sldIdLst>
    <p:sldId id="256" r:id="rId2"/>
    <p:sldId id="257" r:id="rId3"/>
    <p:sldId id="258" r:id="rId4"/>
    <p:sldId id="259" r:id="rId5"/>
    <p:sldId id="265" r:id="rId6"/>
    <p:sldId id="260" r:id="rId7"/>
    <p:sldId id="262" r:id="rId8"/>
    <p:sldId id="264" r:id="rId9"/>
    <p:sldId id="266" r:id="rId10"/>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Style moyen 2 - Accentuation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04" d="100"/>
          <a:sy n="104" d="100"/>
        </p:scale>
        <p:origin x="1746" y="11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presProps" Target="presProp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tableStyles" Target="tableStyle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Espace réservé de l'en-tête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fr-BE"/>
          </a:p>
        </p:txBody>
      </p:sp>
      <p:sp>
        <p:nvSpPr>
          <p:cNvPr id="3" name="Espace réservé de la date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802EDDE-5CCD-43A8-AFA7-760DF0C3FF55}" type="datetimeFigureOut">
              <a:rPr lang="fr-BE" smtClean="0"/>
              <a:t>30-06-25</a:t>
            </a:fld>
            <a:endParaRPr lang="fr-BE"/>
          </a:p>
        </p:txBody>
      </p:sp>
      <p:sp>
        <p:nvSpPr>
          <p:cNvPr id="4" name="Espace réservé de l'image des diapositives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endParaRPr lang="fr-BE"/>
          </a:p>
        </p:txBody>
      </p:sp>
      <p:sp>
        <p:nvSpPr>
          <p:cNvPr id="5" name="Espace réservé des note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fr-BE"/>
          </a:p>
        </p:txBody>
      </p:sp>
      <p:sp>
        <p:nvSpPr>
          <p:cNvPr id="6" name="Espace réservé du pied de page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fr-BE"/>
          </a:p>
        </p:txBody>
      </p:sp>
      <p:sp>
        <p:nvSpPr>
          <p:cNvPr id="7" name="Espace réservé du numéro de diapositive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3F9FF57-E44F-4ABC-8D70-9E2EF1CD4A4A}" type="slidenum">
              <a:rPr lang="fr-BE" smtClean="0"/>
              <a:t>‹N°›</a:t>
            </a:fld>
            <a:endParaRPr lang="fr-BE"/>
          </a:p>
        </p:txBody>
      </p:sp>
    </p:spTree>
    <p:extLst>
      <p:ext uri="{BB962C8B-B14F-4D97-AF65-F5344CB8AC3E}">
        <p14:creationId xmlns:p14="http://schemas.microsoft.com/office/powerpoint/2010/main" val="301328611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Espace réservé de l'image des diapositives 1"/>
          <p:cNvSpPr>
            <a:spLocks noGrp="1" noRot="1" noChangeAspect="1"/>
          </p:cNvSpPr>
          <p:nvPr>
            <p:ph type="sldImg"/>
          </p:nvPr>
        </p:nvSpPr>
        <p:spPr/>
      </p:sp>
      <p:sp>
        <p:nvSpPr>
          <p:cNvPr id="3" name="Espace réservé des notes 2"/>
          <p:cNvSpPr>
            <a:spLocks noGrp="1"/>
          </p:cNvSpPr>
          <p:nvPr>
            <p:ph type="body" idx="1"/>
          </p:nvPr>
        </p:nvSpPr>
        <p:spPr/>
        <p:txBody>
          <a:bodyPr/>
          <a:lstStyle/>
          <a:p>
            <a:endParaRPr lang="fr-BE" dirty="0"/>
          </a:p>
        </p:txBody>
      </p:sp>
      <p:sp>
        <p:nvSpPr>
          <p:cNvPr id="4" name="Espace réservé du numéro de diapositive 3"/>
          <p:cNvSpPr>
            <a:spLocks noGrp="1"/>
          </p:cNvSpPr>
          <p:nvPr>
            <p:ph type="sldNum" sz="quarter" idx="10"/>
          </p:nvPr>
        </p:nvSpPr>
        <p:spPr/>
        <p:txBody>
          <a:bodyPr/>
          <a:lstStyle/>
          <a:p>
            <a:fld id="{83F9FF57-E44F-4ABC-8D70-9E2EF1CD4A4A}" type="slidenum">
              <a:rPr lang="fr-BE" smtClean="0"/>
              <a:t>7</a:t>
            </a:fld>
            <a:endParaRPr lang="fr-BE"/>
          </a:p>
        </p:txBody>
      </p:sp>
    </p:spTree>
    <p:extLst>
      <p:ext uri="{BB962C8B-B14F-4D97-AF65-F5344CB8AC3E}">
        <p14:creationId xmlns:p14="http://schemas.microsoft.com/office/powerpoint/2010/main" val="230868999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Diapositive de titre">
    <p:spTree>
      <p:nvGrpSpPr>
        <p:cNvPr id="1" name=""/>
        <p:cNvGrpSpPr/>
        <p:nvPr/>
      </p:nvGrpSpPr>
      <p:grpSpPr>
        <a:xfrm>
          <a:off x="0" y="0"/>
          <a:ext cx="0" cy="0"/>
          <a:chOff x="0" y="0"/>
          <a:chExt cx="0" cy="0"/>
        </a:xfrm>
      </p:grpSpPr>
      <p:grpSp>
        <p:nvGrpSpPr>
          <p:cNvPr id="7" name="Group 6"/>
          <p:cNvGrpSpPr/>
          <p:nvPr/>
        </p:nvGrpSpPr>
        <p:grpSpPr>
          <a:xfrm>
            <a:off x="-8466" y="-8468"/>
            <a:ext cx="9169804" cy="6874935"/>
            <a:chOff x="-8466" y="-8468"/>
            <a:chExt cx="9169804" cy="6874935"/>
          </a:xfrm>
        </p:grpSpPr>
        <p:cxnSp>
          <p:nvCxnSpPr>
            <p:cNvPr id="17" name="Straight Connector 16"/>
            <p:cNvCxnSpPr/>
            <p:nvPr/>
          </p:nvCxnSpPr>
          <p:spPr>
            <a:xfrm flipV="1">
              <a:off x="5130830" y="4175605"/>
              <a:ext cx="4022475"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7042707"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9" name="Freeform 18"/>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0" name="Freeform 19"/>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1" name="Freeform 20"/>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2" name="Freeform 21"/>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Freeform 22"/>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Freeform 23"/>
            <p:cNvSpPr/>
            <p:nvPr/>
          </p:nvSpPr>
          <p:spPr>
            <a:xfrm>
              <a:off x="8077231"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Freeform 24"/>
            <p:cNvSpPr/>
            <p:nvPr/>
          </p:nvSpPr>
          <p:spPr>
            <a:xfrm>
              <a:off x="8060297"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Freeform 27"/>
            <p:cNvSpPr/>
            <p:nvPr/>
          </p:nvSpPr>
          <p:spPr>
            <a:xfrm>
              <a:off x="-8466" y="-8468"/>
              <a:ext cx="863600" cy="5698067"/>
            </a:xfrm>
            <a:custGeom>
              <a:avLst/>
              <a:gdLst/>
              <a:ahLst/>
              <a:cxnLst/>
              <a:rect l="l" t="t" r="r" b="b"/>
              <a:pathLst>
                <a:path w="863600" h="5698067">
                  <a:moveTo>
                    <a:pt x="0" y="8467"/>
                  </a:moveTo>
                  <a:lnTo>
                    <a:pt x="863600" y="0"/>
                  </a:lnTo>
                  <a:lnTo>
                    <a:pt x="863600" y="16934"/>
                  </a:lnTo>
                  <a:lnTo>
                    <a:pt x="0" y="5698067"/>
                  </a:lnTo>
                  <a:lnTo>
                    <a:pt x="0" y="8467"/>
                  </a:ln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130595" y="2404534"/>
            <a:ext cx="5826719" cy="1646302"/>
          </a:xfrm>
        </p:spPr>
        <p:txBody>
          <a:bodyPr anchor="b">
            <a:noAutofit/>
          </a:bodyPr>
          <a:lstStyle>
            <a:lvl1pPr algn="r">
              <a:defRPr sz="5400">
                <a:solidFill>
                  <a:schemeClr val="accent1"/>
                </a:solidFill>
              </a:defRPr>
            </a:lvl1pPr>
          </a:lstStyle>
          <a:p>
            <a:r>
              <a:rPr lang="fr-FR" smtClean="0"/>
              <a:t>Modifiez le style du titre</a:t>
            </a:r>
            <a:endParaRPr lang="en-US" dirty="0"/>
          </a:p>
        </p:txBody>
      </p:sp>
      <p:sp>
        <p:nvSpPr>
          <p:cNvPr id="3" name="Subtitle 2"/>
          <p:cNvSpPr>
            <a:spLocks noGrp="1"/>
          </p:cNvSpPr>
          <p:nvPr>
            <p:ph type="subTitle" idx="1"/>
          </p:nvPr>
        </p:nvSpPr>
        <p:spPr>
          <a:xfrm>
            <a:off x="1130595" y="4050834"/>
            <a:ext cx="5826719"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fr-FR" smtClean="0"/>
              <a:t>Modifier le style des sous-titres du masque</a:t>
            </a:r>
            <a:endParaRPr lang="en-US" dirty="0"/>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140459317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re et contenu">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fr-FR" smtClean="0"/>
              <a:t>Modifiez le style du titre</a:t>
            </a:r>
            <a:endParaRPr lang="en-US" dirty="0"/>
          </a:p>
        </p:txBody>
      </p:sp>
      <p:sp>
        <p:nvSpPr>
          <p:cNvPr id="3" name="Content Placeholder 2"/>
          <p:cNvSpPr>
            <a:spLocks noGrp="1"/>
          </p:cNvSpPr>
          <p:nvPr>
            <p:ph idx="1"/>
          </p:nvPr>
        </p:nvSpPr>
        <p:spPr/>
        <p:txBody>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228283476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Titre de section">
    <p:spTree>
      <p:nvGrpSpPr>
        <p:cNvPr id="1" name=""/>
        <p:cNvGrpSpPr/>
        <p:nvPr/>
      </p:nvGrpSpPr>
      <p:grpSpPr>
        <a:xfrm>
          <a:off x="0" y="0"/>
          <a:ext cx="0" cy="0"/>
          <a:chOff x="0" y="0"/>
          <a:chExt cx="0" cy="0"/>
        </a:xfrm>
      </p:grpSpPr>
      <p:sp>
        <p:nvSpPr>
          <p:cNvPr id="2" name="Title 1"/>
          <p:cNvSpPr>
            <a:spLocks noGrp="1"/>
          </p:cNvSpPr>
          <p:nvPr>
            <p:ph type="title"/>
          </p:nvPr>
        </p:nvSpPr>
        <p:spPr>
          <a:xfrm>
            <a:off x="609598" y="2700868"/>
            <a:ext cx="6347715" cy="1826581"/>
          </a:xfrm>
        </p:spPr>
        <p:txBody>
          <a:bodyPr anchor="b"/>
          <a:lstStyle>
            <a:lvl1pPr algn="l">
              <a:defRPr sz="4000" b="0" cap="none"/>
            </a:lvl1pPr>
          </a:lstStyle>
          <a:p>
            <a:r>
              <a:rPr lang="fr-FR" smtClean="0"/>
              <a:t>Modifiez le style du titre</a:t>
            </a:r>
            <a:endParaRPr lang="en-US" dirty="0"/>
          </a:p>
        </p:txBody>
      </p:sp>
      <p:sp>
        <p:nvSpPr>
          <p:cNvPr id="3" name="Text Placeholder 2"/>
          <p:cNvSpPr>
            <a:spLocks noGrp="1"/>
          </p:cNvSpPr>
          <p:nvPr>
            <p:ph type="body" idx="1"/>
          </p:nvPr>
        </p:nvSpPr>
        <p:spPr>
          <a:xfrm>
            <a:off x="609598" y="4527448"/>
            <a:ext cx="6347715"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Modifier les styles du texte du masque</a:t>
            </a:r>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339058628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eux contenus">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1320800"/>
          </a:xfrm>
        </p:spPr>
        <p:txBody>
          <a:bodyPr/>
          <a:lstStyle/>
          <a:p>
            <a:r>
              <a:rPr lang="fr-FR" smtClean="0"/>
              <a:t>Modifiez le style du titre</a:t>
            </a:r>
            <a:endParaRPr lang="en-US" dirty="0"/>
          </a:p>
        </p:txBody>
      </p:sp>
      <p:sp>
        <p:nvSpPr>
          <p:cNvPr id="3" name="Content Placeholder 2"/>
          <p:cNvSpPr>
            <a:spLocks noGrp="1"/>
          </p:cNvSpPr>
          <p:nvPr>
            <p:ph sz="half" idx="1"/>
          </p:nvPr>
        </p:nvSpPr>
        <p:spPr>
          <a:xfrm>
            <a:off x="609600" y="2160589"/>
            <a:ext cx="3088109" cy="3880772"/>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4" name="Content Placeholder 3"/>
          <p:cNvSpPr>
            <a:spLocks noGrp="1"/>
          </p:cNvSpPr>
          <p:nvPr>
            <p:ph sz="half" idx="2"/>
          </p:nvPr>
        </p:nvSpPr>
        <p:spPr>
          <a:xfrm>
            <a:off x="3869204" y="2160590"/>
            <a:ext cx="3088110" cy="388077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5" name="Date Placeholder 4"/>
          <p:cNvSpPr>
            <a:spLocks noGrp="1"/>
          </p:cNvSpPr>
          <p:nvPr>
            <p:ph type="dt" sz="half" idx="10"/>
          </p:nvPr>
        </p:nvSpPr>
        <p:spPr/>
        <p:txBody>
          <a:bodyPr/>
          <a:lstStyle/>
          <a:p>
            <a:fld id="{8D012AA3-BCEE-49EC-9CF3-BCC28C5FF015}" type="datetimeFigureOut">
              <a:rPr lang="fr-BE" smtClean="0"/>
              <a:t>30-06-25</a:t>
            </a:fld>
            <a:endParaRPr lang="fr-BE"/>
          </a:p>
        </p:txBody>
      </p:sp>
      <p:sp>
        <p:nvSpPr>
          <p:cNvPr id="6" name="Footer Placeholder 5"/>
          <p:cNvSpPr>
            <a:spLocks noGrp="1"/>
          </p:cNvSpPr>
          <p:nvPr>
            <p:ph type="ftr" sz="quarter" idx="11"/>
          </p:nvPr>
        </p:nvSpPr>
        <p:spPr/>
        <p:txBody>
          <a:bodyPr/>
          <a:lstStyle/>
          <a:p>
            <a:endParaRPr lang="fr-BE"/>
          </a:p>
        </p:txBody>
      </p:sp>
      <p:sp>
        <p:nvSpPr>
          <p:cNvPr id="7" name="Slide Number Placeholder 6"/>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24075917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aison">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3" cy="1320800"/>
          </a:xfrm>
        </p:spPr>
        <p:txBody>
          <a:bodyPr/>
          <a:lstStyle>
            <a:lvl1pPr>
              <a:defRPr/>
            </a:lvl1pPr>
          </a:lstStyle>
          <a:p>
            <a:r>
              <a:rPr lang="fr-FR" smtClean="0"/>
              <a:t>Modifiez le style du titre</a:t>
            </a:r>
            <a:endParaRPr lang="en-US" dirty="0"/>
          </a:p>
        </p:txBody>
      </p:sp>
      <p:sp>
        <p:nvSpPr>
          <p:cNvPr id="3" name="Text Placeholder 2"/>
          <p:cNvSpPr>
            <a:spLocks noGrp="1"/>
          </p:cNvSpPr>
          <p:nvPr>
            <p:ph type="body" idx="1"/>
          </p:nvPr>
        </p:nvSpPr>
        <p:spPr>
          <a:xfrm>
            <a:off x="609599"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Modifier les styles du texte du masque</a:t>
            </a:r>
          </a:p>
        </p:txBody>
      </p:sp>
      <p:sp>
        <p:nvSpPr>
          <p:cNvPr id="4" name="Content Placeholder 3"/>
          <p:cNvSpPr>
            <a:spLocks noGrp="1"/>
          </p:cNvSpPr>
          <p:nvPr>
            <p:ph sz="half" idx="2"/>
          </p:nvPr>
        </p:nvSpPr>
        <p:spPr>
          <a:xfrm>
            <a:off x="609599" y="2737246"/>
            <a:ext cx="3090672" cy="3304117"/>
          </a:xfrm>
        </p:spPr>
        <p:txBody>
          <a:bodyPr>
            <a:normAutofit/>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5" name="Text Placeholder 4"/>
          <p:cNvSpPr>
            <a:spLocks noGrp="1"/>
          </p:cNvSpPr>
          <p:nvPr>
            <p:ph type="body" sz="quarter" idx="3"/>
          </p:nvPr>
        </p:nvSpPr>
        <p:spPr>
          <a:xfrm>
            <a:off x="3866640" y="2160983"/>
            <a:ext cx="3090672"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fr-FR" smtClean="0"/>
              <a:t>Modifier les styles du texte du masque</a:t>
            </a:r>
          </a:p>
        </p:txBody>
      </p:sp>
      <p:sp>
        <p:nvSpPr>
          <p:cNvPr id="6" name="Content Placeholder 5"/>
          <p:cNvSpPr>
            <a:spLocks noGrp="1"/>
          </p:cNvSpPr>
          <p:nvPr>
            <p:ph sz="quarter" idx="4"/>
          </p:nvPr>
        </p:nvSpPr>
        <p:spPr>
          <a:xfrm>
            <a:off x="3866640" y="2737246"/>
            <a:ext cx="3090672" cy="3304117"/>
          </a:xfrm>
        </p:spPr>
        <p:txBody>
          <a:bodyPr>
            <a:normAutofit/>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7" name="Date Placeholder 6"/>
          <p:cNvSpPr>
            <a:spLocks noGrp="1"/>
          </p:cNvSpPr>
          <p:nvPr>
            <p:ph type="dt" sz="half" idx="10"/>
          </p:nvPr>
        </p:nvSpPr>
        <p:spPr/>
        <p:txBody>
          <a:bodyPr/>
          <a:lstStyle/>
          <a:p>
            <a:fld id="{8D012AA3-BCEE-49EC-9CF3-BCC28C5FF015}" type="datetimeFigureOut">
              <a:rPr lang="fr-BE" smtClean="0"/>
              <a:t>30-06-25</a:t>
            </a:fld>
            <a:endParaRPr lang="fr-BE"/>
          </a:p>
        </p:txBody>
      </p:sp>
      <p:sp>
        <p:nvSpPr>
          <p:cNvPr id="8" name="Footer Placeholder 7"/>
          <p:cNvSpPr>
            <a:spLocks noGrp="1"/>
          </p:cNvSpPr>
          <p:nvPr>
            <p:ph type="ftr" sz="quarter" idx="11"/>
          </p:nvPr>
        </p:nvSpPr>
        <p:spPr/>
        <p:txBody>
          <a:bodyPr/>
          <a:lstStyle/>
          <a:p>
            <a:endParaRPr lang="fr-BE"/>
          </a:p>
        </p:txBody>
      </p:sp>
      <p:sp>
        <p:nvSpPr>
          <p:cNvPr id="9" name="Slide Number Placeholder 8"/>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208523209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re seul">
    <p:spTree>
      <p:nvGrpSpPr>
        <p:cNvPr id="1" name=""/>
        <p:cNvGrpSpPr/>
        <p:nvPr/>
      </p:nvGrpSpPr>
      <p:grpSpPr>
        <a:xfrm>
          <a:off x="0" y="0"/>
          <a:ext cx="0" cy="0"/>
          <a:chOff x="0" y="0"/>
          <a:chExt cx="0" cy="0"/>
        </a:xfrm>
      </p:grpSpPr>
      <p:sp>
        <p:nvSpPr>
          <p:cNvPr id="2" name="Title 1"/>
          <p:cNvSpPr>
            <a:spLocks noGrp="1"/>
          </p:cNvSpPr>
          <p:nvPr>
            <p:ph type="title"/>
          </p:nvPr>
        </p:nvSpPr>
        <p:spPr>
          <a:xfrm>
            <a:off x="609599" y="609600"/>
            <a:ext cx="6347714" cy="1320800"/>
          </a:xfrm>
        </p:spPr>
        <p:txBody>
          <a:bodyPr/>
          <a:lstStyle/>
          <a:p>
            <a:r>
              <a:rPr lang="fr-FR" smtClean="0"/>
              <a:t>Modifiez le style du titre</a:t>
            </a:r>
            <a:endParaRPr lang="en-US" dirty="0"/>
          </a:p>
        </p:txBody>
      </p:sp>
      <p:sp>
        <p:nvSpPr>
          <p:cNvPr id="3" name="Date Placeholder 2"/>
          <p:cNvSpPr>
            <a:spLocks noGrp="1"/>
          </p:cNvSpPr>
          <p:nvPr>
            <p:ph type="dt" sz="half" idx="10"/>
          </p:nvPr>
        </p:nvSpPr>
        <p:spPr/>
        <p:txBody>
          <a:bodyPr/>
          <a:lstStyle/>
          <a:p>
            <a:fld id="{8D012AA3-BCEE-49EC-9CF3-BCC28C5FF015}" type="datetimeFigureOut">
              <a:rPr lang="fr-BE" smtClean="0"/>
              <a:t>30-06-25</a:t>
            </a:fld>
            <a:endParaRPr lang="fr-BE"/>
          </a:p>
        </p:txBody>
      </p:sp>
      <p:sp>
        <p:nvSpPr>
          <p:cNvPr id="4" name="Footer Placeholder 3"/>
          <p:cNvSpPr>
            <a:spLocks noGrp="1"/>
          </p:cNvSpPr>
          <p:nvPr>
            <p:ph type="ftr" sz="quarter" idx="11"/>
          </p:nvPr>
        </p:nvSpPr>
        <p:spPr/>
        <p:txBody>
          <a:bodyPr/>
          <a:lstStyle/>
          <a:p>
            <a:endParaRPr lang="fr-BE"/>
          </a:p>
        </p:txBody>
      </p:sp>
      <p:sp>
        <p:nvSpPr>
          <p:cNvPr id="5" name="Slide Number Placeholder 4"/>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3941311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ide">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8D012AA3-BCEE-49EC-9CF3-BCC28C5FF015}" type="datetimeFigureOut">
              <a:rPr lang="fr-BE" smtClean="0"/>
              <a:t>30-06-25</a:t>
            </a:fld>
            <a:endParaRPr lang="fr-BE"/>
          </a:p>
        </p:txBody>
      </p:sp>
      <p:sp>
        <p:nvSpPr>
          <p:cNvPr id="3" name="Footer Placeholder 2"/>
          <p:cNvSpPr>
            <a:spLocks noGrp="1"/>
          </p:cNvSpPr>
          <p:nvPr>
            <p:ph type="ftr" sz="quarter" idx="11"/>
          </p:nvPr>
        </p:nvSpPr>
        <p:spPr/>
        <p:txBody>
          <a:bodyPr/>
          <a:lstStyle/>
          <a:p>
            <a:endParaRPr lang="fr-BE"/>
          </a:p>
        </p:txBody>
      </p:sp>
      <p:sp>
        <p:nvSpPr>
          <p:cNvPr id="4" name="Slide Number Placeholder 3"/>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170600837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 avec légende">
    <p:spTree>
      <p:nvGrpSpPr>
        <p:cNvPr id="1" name=""/>
        <p:cNvGrpSpPr/>
        <p:nvPr/>
      </p:nvGrpSpPr>
      <p:grpSpPr>
        <a:xfrm>
          <a:off x="0" y="0"/>
          <a:ext cx="0" cy="0"/>
          <a:chOff x="0" y="0"/>
          <a:chExt cx="0" cy="0"/>
        </a:xfrm>
      </p:grpSpPr>
      <p:sp>
        <p:nvSpPr>
          <p:cNvPr id="2" name="Title 1"/>
          <p:cNvSpPr>
            <a:spLocks noGrp="1"/>
          </p:cNvSpPr>
          <p:nvPr>
            <p:ph type="title"/>
          </p:nvPr>
        </p:nvSpPr>
        <p:spPr>
          <a:xfrm>
            <a:off x="609599" y="1498604"/>
            <a:ext cx="2790182" cy="1278466"/>
          </a:xfrm>
        </p:spPr>
        <p:txBody>
          <a:bodyPr anchor="b">
            <a:normAutofit/>
          </a:bodyPr>
          <a:lstStyle>
            <a:lvl1pPr>
              <a:defRPr sz="2000"/>
            </a:lvl1pPr>
          </a:lstStyle>
          <a:p>
            <a:r>
              <a:rPr lang="fr-FR" smtClean="0"/>
              <a:t>Modifiez le style du titre</a:t>
            </a:r>
            <a:endParaRPr lang="en-US" dirty="0"/>
          </a:p>
        </p:txBody>
      </p:sp>
      <p:sp>
        <p:nvSpPr>
          <p:cNvPr id="3" name="Content Placeholder 2"/>
          <p:cNvSpPr>
            <a:spLocks noGrp="1"/>
          </p:cNvSpPr>
          <p:nvPr>
            <p:ph idx="1"/>
          </p:nvPr>
        </p:nvSpPr>
        <p:spPr>
          <a:xfrm>
            <a:off x="3571275" y="514925"/>
            <a:ext cx="3386037" cy="5526437"/>
          </a:xfrm>
        </p:spPr>
        <p:txBody>
          <a:bodyPr>
            <a:normAutofit/>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4" name="Text Placeholder 3"/>
          <p:cNvSpPr>
            <a:spLocks noGrp="1"/>
          </p:cNvSpPr>
          <p:nvPr>
            <p:ph type="body" sz="half" idx="2"/>
          </p:nvPr>
        </p:nvSpPr>
        <p:spPr>
          <a:xfrm>
            <a:off x="609599" y="2777069"/>
            <a:ext cx="2790182" cy="2584449"/>
          </a:xfrm>
        </p:spPr>
        <p:txBody>
          <a:bodyPr>
            <a:normAutofit/>
          </a:bodyPr>
          <a:lstStyle>
            <a:lvl1pPr marL="0" indent="0">
              <a:buNone/>
              <a:defRPr sz="1400"/>
            </a:lvl1pPr>
            <a:lvl2pPr marL="342900" indent="0">
              <a:buNone/>
              <a:defRPr sz="1050"/>
            </a:lvl2pPr>
            <a:lvl3pPr marL="685800" indent="0">
              <a:buNone/>
              <a:defRPr sz="900"/>
            </a:lvl3pPr>
            <a:lvl4pPr marL="1028700" indent="0">
              <a:buNone/>
              <a:defRPr sz="750"/>
            </a:lvl4pPr>
            <a:lvl5pPr marL="1371600" indent="0">
              <a:buNone/>
              <a:defRPr sz="750"/>
            </a:lvl5pPr>
            <a:lvl6pPr marL="1714500" indent="0">
              <a:buNone/>
              <a:defRPr sz="750"/>
            </a:lvl6pPr>
            <a:lvl7pPr marL="2057400" indent="0">
              <a:buNone/>
              <a:defRPr sz="750"/>
            </a:lvl7pPr>
            <a:lvl8pPr marL="2400300" indent="0">
              <a:buNone/>
              <a:defRPr sz="750"/>
            </a:lvl8pPr>
            <a:lvl9pPr marL="2743200" indent="0">
              <a:buNone/>
              <a:defRPr sz="750"/>
            </a:lvl9pPr>
          </a:lstStyle>
          <a:p>
            <a:pPr lvl="0"/>
            <a:r>
              <a:rPr lang="fr-FR" smtClean="0"/>
              <a:t>Modifier les styles du texte du masque</a:t>
            </a:r>
          </a:p>
        </p:txBody>
      </p:sp>
      <p:sp>
        <p:nvSpPr>
          <p:cNvPr id="5" name="Date Placeholder 4"/>
          <p:cNvSpPr>
            <a:spLocks noGrp="1"/>
          </p:cNvSpPr>
          <p:nvPr>
            <p:ph type="dt" sz="half" idx="10"/>
          </p:nvPr>
        </p:nvSpPr>
        <p:spPr/>
        <p:txBody>
          <a:bodyPr/>
          <a:lstStyle/>
          <a:p>
            <a:fld id="{8D012AA3-BCEE-49EC-9CF3-BCC28C5FF015}" type="datetimeFigureOut">
              <a:rPr lang="fr-BE" smtClean="0"/>
              <a:t>30-06-25</a:t>
            </a:fld>
            <a:endParaRPr lang="fr-BE"/>
          </a:p>
        </p:txBody>
      </p:sp>
      <p:sp>
        <p:nvSpPr>
          <p:cNvPr id="6" name="Footer Placeholder 5"/>
          <p:cNvSpPr>
            <a:spLocks noGrp="1"/>
          </p:cNvSpPr>
          <p:nvPr>
            <p:ph type="ftr" sz="quarter" idx="11"/>
          </p:nvPr>
        </p:nvSpPr>
        <p:spPr/>
        <p:txBody>
          <a:bodyPr/>
          <a:lstStyle/>
          <a:p>
            <a:endParaRPr lang="fr-BE"/>
          </a:p>
        </p:txBody>
      </p:sp>
      <p:sp>
        <p:nvSpPr>
          <p:cNvPr id="7" name="Slide Number Placeholder 6"/>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1560705783"/>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age avec légende">
    <p:spTree>
      <p:nvGrpSpPr>
        <p:cNvPr id="1" name=""/>
        <p:cNvGrpSpPr/>
        <p:nvPr/>
      </p:nvGrpSpPr>
      <p:grpSpPr>
        <a:xfrm>
          <a:off x="0" y="0"/>
          <a:ext cx="0" cy="0"/>
          <a:chOff x="0" y="0"/>
          <a:chExt cx="0" cy="0"/>
        </a:xfrm>
      </p:grpSpPr>
      <p:sp>
        <p:nvSpPr>
          <p:cNvPr id="2" name="Title 1"/>
          <p:cNvSpPr>
            <a:spLocks noGrp="1"/>
          </p:cNvSpPr>
          <p:nvPr>
            <p:ph type="title"/>
          </p:nvPr>
        </p:nvSpPr>
        <p:spPr>
          <a:xfrm>
            <a:off x="609599" y="4800600"/>
            <a:ext cx="6347714" cy="566738"/>
          </a:xfrm>
        </p:spPr>
        <p:txBody>
          <a:bodyPr anchor="b">
            <a:normAutofit/>
          </a:bodyPr>
          <a:lstStyle>
            <a:lvl1pPr algn="l">
              <a:defRPr sz="2400" b="0"/>
            </a:lvl1pPr>
          </a:lstStyle>
          <a:p>
            <a:r>
              <a:rPr lang="fr-FR" smtClean="0"/>
              <a:t>Modifiez le style du titre</a:t>
            </a:r>
            <a:endParaRPr lang="en-US" dirty="0"/>
          </a:p>
        </p:txBody>
      </p:sp>
      <p:sp>
        <p:nvSpPr>
          <p:cNvPr id="3" name="Picture Placeholder 2"/>
          <p:cNvSpPr>
            <a:spLocks noGrp="1" noChangeAspect="1"/>
          </p:cNvSpPr>
          <p:nvPr>
            <p:ph type="pic" idx="1"/>
          </p:nvPr>
        </p:nvSpPr>
        <p:spPr>
          <a:xfrm>
            <a:off x="609599" y="609600"/>
            <a:ext cx="6347714"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fr-FR" smtClean="0"/>
              <a:t>Cliquez sur l'icône pour ajouter une image</a:t>
            </a:r>
            <a:endParaRPr lang="en-US" dirty="0"/>
          </a:p>
        </p:txBody>
      </p:sp>
      <p:sp>
        <p:nvSpPr>
          <p:cNvPr id="4" name="Text Placeholder 3"/>
          <p:cNvSpPr>
            <a:spLocks noGrp="1"/>
          </p:cNvSpPr>
          <p:nvPr>
            <p:ph type="body" sz="half" idx="2"/>
          </p:nvPr>
        </p:nvSpPr>
        <p:spPr>
          <a:xfrm>
            <a:off x="609599" y="5367338"/>
            <a:ext cx="6347714"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fr-FR" smtClean="0"/>
              <a:t>Modifier les styles du texte du masque</a:t>
            </a:r>
          </a:p>
        </p:txBody>
      </p:sp>
      <p:sp>
        <p:nvSpPr>
          <p:cNvPr id="5" name="Date Placeholder 4"/>
          <p:cNvSpPr>
            <a:spLocks noGrp="1"/>
          </p:cNvSpPr>
          <p:nvPr>
            <p:ph type="dt" sz="half" idx="10"/>
          </p:nvPr>
        </p:nvSpPr>
        <p:spPr/>
        <p:txBody>
          <a:bodyPr/>
          <a:lstStyle/>
          <a:p>
            <a:fld id="{8D012AA3-BCEE-49EC-9CF3-BCC28C5FF015}" type="datetimeFigureOut">
              <a:rPr lang="fr-BE" smtClean="0"/>
              <a:t>30-06-25</a:t>
            </a:fld>
            <a:endParaRPr lang="fr-BE"/>
          </a:p>
        </p:txBody>
      </p:sp>
      <p:sp>
        <p:nvSpPr>
          <p:cNvPr id="6" name="Footer Placeholder 5"/>
          <p:cNvSpPr>
            <a:spLocks noGrp="1"/>
          </p:cNvSpPr>
          <p:nvPr>
            <p:ph type="ftr" sz="quarter" idx="11"/>
          </p:nvPr>
        </p:nvSpPr>
        <p:spPr/>
        <p:txBody>
          <a:bodyPr/>
          <a:lstStyle/>
          <a:p>
            <a:endParaRPr lang="fr-BE"/>
          </a:p>
        </p:txBody>
      </p:sp>
      <p:sp>
        <p:nvSpPr>
          <p:cNvPr id="7" name="Slide Number Placeholder 6"/>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201344006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re et légende">
    <p:spTree>
      <p:nvGrpSpPr>
        <p:cNvPr id="1" name=""/>
        <p:cNvGrpSpPr/>
        <p:nvPr/>
      </p:nvGrpSpPr>
      <p:grpSpPr>
        <a:xfrm>
          <a:off x="0" y="0"/>
          <a:ext cx="0" cy="0"/>
          <a:chOff x="0" y="0"/>
          <a:chExt cx="0" cy="0"/>
        </a:xfrm>
      </p:grpSpPr>
      <p:sp>
        <p:nvSpPr>
          <p:cNvPr id="2" name="Title 1"/>
          <p:cNvSpPr>
            <a:spLocks noGrp="1"/>
          </p:cNvSpPr>
          <p:nvPr>
            <p:ph type="title"/>
          </p:nvPr>
        </p:nvSpPr>
        <p:spPr>
          <a:xfrm>
            <a:off x="609600" y="609600"/>
            <a:ext cx="6347714" cy="3403600"/>
          </a:xfrm>
        </p:spPr>
        <p:txBody>
          <a:bodyPr anchor="ctr">
            <a:normAutofit/>
          </a:bodyPr>
          <a:lstStyle>
            <a:lvl1pPr algn="l">
              <a:defRPr sz="4400" b="0" cap="none"/>
            </a:lvl1pPr>
          </a:lstStyle>
          <a:p>
            <a:r>
              <a:rPr lang="fr-FR" smtClean="0"/>
              <a:t>Modifiez le style du titre</a:t>
            </a:r>
            <a:endParaRPr lang="en-US" dirty="0"/>
          </a:p>
        </p:txBody>
      </p:sp>
      <p:sp>
        <p:nvSpPr>
          <p:cNvPr id="3" name="Text Placeholder 2"/>
          <p:cNvSpPr>
            <a:spLocks noGrp="1"/>
          </p:cNvSpPr>
          <p:nvPr>
            <p:ph type="body" idx="1"/>
          </p:nvPr>
        </p:nvSpPr>
        <p:spPr>
          <a:xfrm>
            <a:off x="609600" y="4470400"/>
            <a:ext cx="6347714"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Modifier les styles du texte du masque</a:t>
            </a:r>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2056320967"/>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Citation avec légende">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fr-FR" smtClean="0"/>
              <a:t>Modifiez le style du titre</a:t>
            </a:r>
            <a:endParaRPr lang="en-US" dirty="0"/>
          </a:p>
        </p:txBody>
      </p:sp>
      <p:sp>
        <p:nvSpPr>
          <p:cNvPr id="23" name="Text Placeholder 9"/>
          <p:cNvSpPr>
            <a:spLocks noGrp="1"/>
          </p:cNvSpPr>
          <p:nvPr>
            <p:ph type="body" sz="quarter" idx="13"/>
          </p:nvPr>
        </p:nvSpPr>
        <p:spPr>
          <a:xfrm>
            <a:off x="1101074" y="3632200"/>
            <a:ext cx="541980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fr-FR" smtClean="0"/>
              <a:t>Modifier les styles du texte du masque</a:t>
            </a:r>
          </a:p>
        </p:txBody>
      </p:sp>
      <p:sp>
        <p:nvSpPr>
          <p:cNvPr id="3" name="Text Placeholder 2"/>
          <p:cNvSpPr>
            <a:spLocks noGrp="1"/>
          </p:cNvSpPr>
          <p:nvPr>
            <p:ph type="body" idx="1"/>
          </p:nvPr>
        </p:nvSpPr>
        <p:spPr>
          <a:xfrm>
            <a:off x="609598" y="4470400"/>
            <a:ext cx="6347715"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Modifier les styles du texte du masque</a:t>
            </a:r>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2512323541"/>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Carte nom">
    <p:spTree>
      <p:nvGrpSpPr>
        <p:cNvPr id="1" name=""/>
        <p:cNvGrpSpPr/>
        <p:nvPr/>
      </p:nvGrpSpPr>
      <p:grpSpPr>
        <a:xfrm>
          <a:off x="0" y="0"/>
          <a:ext cx="0" cy="0"/>
          <a:chOff x="0" y="0"/>
          <a:chExt cx="0" cy="0"/>
        </a:xfrm>
      </p:grpSpPr>
      <p:sp>
        <p:nvSpPr>
          <p:cNvPr id="2" name="Title 1"/>
          <p:cNvSpPr>
            <a:spLocks noGrp="1"/>
          </p:cNvSpPr>
          <p:nvPr>
            <p:ph type="title"/>
          </p:nvPr>
        </p:nvSpPr>
        <p:spPr>
          <a:xfrm>
            <a:off x="609598" y="1931988"/>
            <a:ext cx="6347715" cy="2595460"/>
          </a:xfrm>
        </p:spPr>
        <p:txBody>
          <a:bodyPr anchor="b">
            <a:normAutofit/>
          </a:bodyPr>
          <a:lstStyle>
            <a:lvl1pPr algn="l">
              <a:defRPr sz="4400" b="0" cap="none"/>
            </a:lvl1pPr>
          </a:lstStyle>
          <a:p>
            <a:r>
              <a:rPr lang="fr-FR" smtClean="0"/>
              <a:t>Modifiez le style du titre</a:t>
            </a:r>
            <a:endParaRPr lang="en-US" dirty="0"/>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Modifier les styles du texte du masque</a:t>
            </a:r>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96959414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Carte nom citation">
    <p:spTree>
      <p:nvGrpSpPr>
        <p:cNvPr id="1" name=""/>
        <p:cNvGrpSpPr/>
        <p:nvPr/>
      </p:nvGrpSpPr>
      <p:grpSpPr>
        <a:xfrm>
          <a:off x="0" y="0"/>
          <a:ext cx="0" cy="0"/>
          <a:chOff x="0" y="0"/>
          <a:chExt cx="0" cy="0"/>
        </a:xfrm>
      </p:grpSpPr>
      <p:sp>
        <p:nvSpPr>
          <p:cNvPr id="2" name="Title 1"/>
          <p:cNvSpPr>
            <a:spLocks noGrp="1"/>
          </p:cNvSpPr>
          <p:nvPr>
            <p:ph type="title"/>
          </p:nvPr>
        </p:nvSpPr>
        <p:spPr>
          <a:xfrm>
            <a:off x="774885" y="609600"/>
            <a:ext cx="6072182" cy="3022600"/>
          </a:xfrm>
        </p:spPr>
        <p:txBody>
          <a:bodyPr anchor="ctr">
            <a:normAutofit/>
          </a:bodyPr>
          <a:lstStyle>
            <a:lvl1pPr algn="l">
              <a:defRPr sz="4400" b="0" cap="none"/>
            </a:lvl1pPr>
          </a:lstStyle>
          <a:p>
            <a:r>
              <a:rPr lang="fr-FR" smtClean="0"/>
              <a:t>Modifiez le style du titre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fr-FR" smtClean="0"/>
              <a:t>Modifier les styles du texte du masque</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Modifier les styles du texte du masque</a:t>
            </a:r>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
        <p:nvSpPr>
          <p:cNvPr id="24" name="TextBox 23"/>
          <p:cNvSpPr txBox="1"/>
          <p:nvPr/>
        </p:nvSpPr>
        <p:spPr>
          <a:xfrm>
            <a:off x="482711" y="790378"/>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6747699" y="2886556"/>
            <a:ext cx="457319"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extLst>
      <p:ext uri="{BB962C8B-B14F-4D97-AF65-F5344CB8AC3E}">
        <p14:creationId xmlns:p14="http://schemas.microsoft.com/office/powerpoint/2010/main" val="510712064"/>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Vrai ou faux">
    <p:spTree>
      <p:nvGrpSpPr>
        <p:cNvPr id="1" name=""/>
        <p:cNvGrpSpPr/>
        <p:nvPr/>
      </p:nvGrpSpPr>
      <p:grpSpPr>
        <a:xfrm>
          <a:off x="0" y="0"/>
          <a:ext cx="0" cy="0"/>
          <a:chOff x="0" y="0"/>
          <a:chExt cx="0" cy="0"/>
        </a:xfrm>
      </p:grpSpPr>
      <p:sp>
        <p:nvSpPr>
          <p:cNvPr id="2" name="Title 1"/>
          <p:cNvSpPr>
            <a:spLocks noGrp="1"/>
          </p:cNvSpPr>
          <p:nvPr>
            <p:ph type="title"/>
          </p:nvPr>
        </p:nvSpPr>
        <p:spPr>
          <a:xfrm>
            <a:off x="615848" y="609600"/>
            <a:ext cx="6341465" cy="3022600"/>
          </a:xfrm>
        </p:spPr>
        <p:txBody>
          <a:bodyPr anchor="ctr">
            <a:normAutofit/>
          </a:bodyPr>
          <a:lstStyle>
            <a:lvl1pPr algn="l">
              <a:defRPr sz="4400" b="0" cap="none"/>
            </a:lvl1pPr>
          </a:lstStyle>
          <a:p>
            <a:r>
              <a:rPr lang="fr-FR" smtClean="0"/>
              <a:t>Modifiez le style du titre</a:t>
            </a:r>
            <a:endParaRPr lang="en-US" dirty="0"/>
          </a:p>
        </p:txBody>
      </p:sp>
      <p:sp>
        <p:nvSpPr>
          <p:cNvPr id="23" name="Text Placeholder 9"/>
          <p:cNvSpPr>
            <a:spLocks noGrp="1"/>
          </p:cNvSpPr>
          <p:nvPr>
            <p:ph type="body" sz="quarter" idx="13"/>
          </p:nvPr>
        </p:nvSpPr>
        <p:spPr>
          <a:xfrm>
            <a:off x="609597" y="4013200"/>
            <a:ext cx="6347716"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fr-FR" smtClean="0"/>
              <a:t>Modifier les styles du texte du masque</a:t>
            </a:r>
          </a:p>
        </p:txBody>
      </p:sp>
      <p:sp>
        <p:nvSpPr>
          <p:cNvPr id="3" name="Text Placeholder 2"/>
          <p:cNvSpPr>
            <a:spLocks noGrp="1"/>
          </p:cNvSpPr>
          <p:nvPr>
            <p:ph type="body" idx="1"/>
          </p:nvPr>
        </p:nvSpPr>
        <p:spPr>
          <a:xfrm>
            <a:off x="609598" y="4527448"/>
            <a:ext cx="6347715"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fr-FR" smtClean="0"/>
              <a:t>Modifier les styles du texte du masque</a:t>
            </a:r>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37139206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re et texte vertical">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fr-FR" smtClean="0"/>
              <a:t>Modifiez le style du titre</a:t>
            </a:r>
            <a:endParaRPr lang="en-US" dirty="0"/>
          </a:p>
        </p:txBody>
      </p:sp>
      <p:sp>
        <p:nvSpPr>
          <p:cNvPr id="3" name="Vertical Text Placeholder 2"/>
          <p:cNvSpPr>
            <a:spLocks noGrp="1"/>
          </p:cNvSpPr>
          <p:nvPr>
            <p:ph type="body" orient="vert" idx="1"/>
          </p:nvPr>
        </p:nvSpPr>
        <p:spPr/>
        <p:txBody>
          <a:bodyPr vert="eaVert"/>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3448984172"/>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Titre vertical et texte">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5977312" y="609600"/>
            <a:ext cx="978812" cy="5251451"/>
          </a:xfrm>
        </p:spPr>
        <p:txBody>
          <a:bodyPr vert="eaVert" anchor="ctr"/>
          <a:lstStyle/>
          <a:p>
            <a:r>
              <a:rPr lang="fr-FR" smtClean="0"/>
              <a:t>Modifiez le style du titre</a:t>
            </a:r>
            <a:endParaRPr lang="en-US" dirty="0"/>
          </a:p>
        </p:txBody>
      </p:sp>
      <p:sp>
        <p:nvSpPr>
          <p:cNvPr id="3" name="Vertical Text Placeholder 2"/>
          <p:cNvSpPr>
            <a:spLocks noGrp="1"/>
          </p:cNvSpPr>
          <p:nvPr>
            <p:ph type="body" orient="vert" idx="1"/>
          </p:nvPr>
        </p:nvSpPr>
        <p:spPr>
          <a:xfrm>
            <a:off x="609599" y="609600"/>
            <a:ext cx="5195026" cy="5251451"/>
          </a:xfrm>
        </p:spPr>
        <p:txBody>
          <a:bodyPr vert="eaVert"/>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4" name="Date Placeholder 3"/>
          <p:cNvSpPr>
            <a:spLocks noGrp="1"/>
          </p:cNvSpPr>
          <p:nvPr>
            <p:ph type="dt" sz="half" idx="10"/>
          </p:nvPr>
        </p:nvSpPr>
        <p:spPr/>
        <p:txBody>
          <a:bodyPr/>
          <a:lstStyle/>
          <a:p>
            <a:fld id="{8D012AA3-BCEE-49EC-9CF3-BCC28C5FF015}" type="datetimeFigureOut">
              <a:rPr lang="fr-BE" smtClean="0"/>
              <a:t>30-06-25</a:t>
            </a:fld>
            <a:endParaRPr lang="fr-BE"/>
          </a:p>
        </p:txBody>
      </p:sp>
      <p:sp>
        <p:nvSpPr>
          <p:cNvPr id="5" name="Footer Placeholder 4"/>
          <p:cNvSpPr>
            <a:spLocks noGrp="1"/>
          </p:cNvSpPr>
          <p:nvPr>
            <p:ph type="ftr" sz="quarter" idx="11"/>
          </p:nvPr>
        </p:nvSpPr>
        <p:spPr/>
        <p:txBody>
          <a:bodyPr/>
          <a:lstStyle/>
          <a:p>
            <a:endParaRPr lang="fr-BE"/>
          </a:p>
        </p:txBody>
      </p:sp>
      <p:sp>
        <p:nvSpPr>
          <p:cNvPr id="6" name="Slide Number Placeholder 5"/>
          <p:cNvSpPr>
            <a:spLocks noGrp="1"/>
          </p:cNvSpPr>
          <p:nvPr>
            <p:ph type="sldNum" sz="quarter" idx="12"/>
          </p:nvPr>
        </p:nvSpPr>
        <p:spPr/>
        <p:txBody>
          <a:bodyPr/>
          <a:lstStyle/>
          <a:p>
            <a:fld id="{BF188BB0-E8FB-4F64-B4C3-B0953F6660D1}" type="slidenum">
              <a:rPr lang="fr-BE" smtClean="0"/>
              <a:t>‹N°›</a:t>
            </a:fld>
            <a:endParaRPr lang="fr-BE"/>
          </a:p>
        </p:txBody>
      </p:sp>
    </p:spTree>
    <p:extLst>
      <p:ext uri="{BB962C8B-B14F-4D97-AF65-F5344CB8AC3E}">
        <p14:creationId xmlns:p14="http://schemas.microsoft.com/office/powerpoint/2010/main" val="58675975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17" name="Group 16"/>
          <p:cNvGrpSpPr/>
          <p:nvPr/>
        </p:nvGrpSpPr>
        <p:grpSpPr>
          <a:xfrm>
            <a:off x="-8467" y="-8468"/>
            <a:ext cx="9169805" cy="6874935"/>
            <a:chOff x="-8467" y="-8468"/>
            <a:chExt cx="9169805" cy="6874935"/>
          </a:xfrm>
        </p:grpSpPr>
        <p:sp>
          <p:nvSpPr>
            <p:cNvPr id="7" name="Freeform 6"/>
            <p:cNvSpPr/>
            <p:nvPr/>
          </p:nvSpPr>
          <p:spPr>
            <a:xfrm>
              <a:off x="-8467" y="4013200"/>
              <a:ext cx="457200" cy="2853267"/>
            </a:xfrm>
            <a:custGeom>
              <a:avLst/>
              <a:gdLst/>
              <a:ahLst/>
              <a:cxnLst/>
              <a:rect l="l" t="t" r="r" b="b"/>
              <a:pathLst>
                <a:path w="457200" h="2853267">
                  <a:moveTo>
                    <a:pt x="0" y="0"/>
                  </a:moveTo>
                  <a:lnTo>
                    <a:pt x="457200" y="2853267"/>
                  </a:lnTo>
                  <a:lnTo>
                    <a:pt x="0" y="2844800"/>
                  </a:lnTo>
                  <a:cubicBezTo>
                    <a:pt x="2822" y="1905000"/>
                    <a:pt x="5645" y="965200"/>
                    <a:pt x="0" y="0"/>
                  </a:cubicBezTo>
                  <a:close/>
                </a:path>
              </a:pathLst>
            </a:cu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cxnSp>
          <p:nvCxnSpPr>
            <p:cNvPr id="8" name="Straight Connector 7"/>
            <p:cNvCxnSpPr/>
            <p:nvPr/>
          </p:nvCxnSpPr>
          <p:spPr>
            <a:xfrm flipV="1">
              <a:off x="5130830" y="4175605"/>
              <a:ext cx="4022475" cy="2682396"/>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cxnSp>
          <p:nvCxnSpPr>
            <p:cNvPr id="9" name="Straight Connector 8"/>
            <p:cNvCxnSpPr/>
            <p:nvPr/>
          </p:nvCxnSpPr>
          <p:spPr>
            <a:xfrm>
              <a:off x="7042707"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sp>
          <p:nvSpPr>
            <p:cNvPr id="10" name="Freeform 9"/>
            <p:cNvSpPr/>
            <p:nvPr/>
          </p:nvSpPr>
          <p:spPr>
            <a:xfrm>
              <a:off x="6891896" y="1"/>
              <a:ext cx="2269442" cy="6866466"/>
            </a:xfrm>
            <a:custGeom>
              <a:avLst/>
              <a:gdLst/>
              <a:ahLst/>
              <a:cxnLst/>
              <a:rect l="l" t="t" r="r" b="b"/>
              <a:pathLst>
                <a:path w="2269442" h="6866466">
                  <a:moveTo>
                    <a:pt x="2023534" y="0"/>
                  </a:moveTo>
                  <a:lnTo>
                    <a:pt x="0" y="6858000"/>
                  </a:lnTo>
                  <a:lnTo>
                    <a:pt x="2269067" y="6866466"/>
                  </a:lnTo>
                  <a:cubicBezTo>
                    <a:pt x="2271889" y="4580466"/>
                    <a:pt x="2257778" y="2294466"/>
                    <a:pt x="2260600" y="8466"/>
                  </a:cubicBezTo>
                  <a:lnTo>
                    <a:pt x="2023534"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1" name="Freeform 10"/>
            <p:cNvSpPr/>
            <p:nvPr/>
          </p:nvSpPr>
          <p:spPr>
            <a:xfrm>
              <a:off x="7205158" y="-8467"/>
              <a:ext cx="1948147" cy="6866467"/>
            </a:xfrm>
            <a:custGeom>
              <a:avLst/>
              <a:gdLst/>
              <a:ahLst/>
              <a:cxnLst/>
              <a:rect l="l" t="t" r="r" b="b"/>
              <a:pathLst>
                <a:path w="1948147" h="6866467">
                  <a:moveTo>
                    <a:pt x="0" y="0"/>
                  </a:moveTo>
                  <a:lnTo>
                    <a:pt x="1202267" y="6866467"/>
                  </a:lnTo>
                  <a:lnTo>
                    <a:pt x="1947333" y="6866467"/>
                  </a:lnTo>
                  <a:cubicBezTo>
                    <a:pt x="1944511" y="4577645"/>
                    <a:pt x="1950155" y="2288822"/>
                    <a:pt x="1947333" y="0"/>
                  </a:cubicBez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2" name="Freeform 11"/>
            <p:cNvSpPr/>
            <p:nvPr/>
          </p:nvSpPr>
          <p:spPr>
            <a:xfrm>
              <a:off x="6637896" y="3920066"/>
              <a:ext cx="2513565" cy="2937933"/>
            </a:xfrm>
            <a:custGeom>
              <a:avLst/>
              <a:gdLst/>
              <a:ahLst/>
              <a:cxnLst/>
              <a:rect l="l" t="t" r="r" b="b"/>
              <a:pathLst>
                <a:path w="3259667" h="3810000">
                  <a:moveTo>
                    <a:pt x="0" y="3810000"/>
                  </a:moveTo>
                  <a:lnTo>
                    <a:pt x="3251200" y="0"/>
                  </a:lnTo>
                  <a:cubicBezTo>
                    <a:pt x="3254022" y="1270000"/>
                    <a:pt x="3256845" y="2540000"/>
                    <a:pt x="3259667" y="3810000"/>
                  </a:cubicBezTo>
                  <a:lnTo>
                    <a:pt x="0" y="3810000"/>
                  </a:lnTo>
                  <a:close/>
                </a:path>
              </a:pathLst>
            </a:cu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13" name="Freeform 12"/>
            <p:cNvSpPr/>
            <p:nvPr/>
          </p:nvSpPr>
          <p:spPr>
            <a:xfrm>
              <a:off x="7010429" y="-8467"/>
              <a:ext cx="2142876" cy="6866467"/>
            </a:xfrm>
            <a:custGeom>
              <a:avLst/>
              <a:gdLst/>
              <a:ahLst/>
              <a:cxnLst/>
              <a:rect l="l" t="t" r="r" b="b"/>
              <a:pathLst>
                <a:path w="2853267" h="6866467">
                  <a:moveTo>
                    <a:pt x="0" y="0"/>
                  </a:moveTo>
                  <a:lnTo>
                    <a:pt x="2472267" y="6866467"/>
                  </a:lnTo>
                  <a:lnTo>
                    <a:pt x="2853267" y="6858000"/>
                  </a:lnTo>
                  <a:lnTo>
                    <a:pt x="2853267" y="0"/>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4" name="Freeform 13"/>
            <p:cNvSpPr/>
            <p:nvPr/>
          </p:nvSpPr>
          <p:spPr>
            <a:xfrm>
              <a:off x="8295776" y="-8467"/>
              <a:ext cx="857530" cy="6866467"/>
            </a:xfrm>
            <a:custGeom>
              <a:avLst/>
              <a:gdLst/>
              <a:ahLst/>
              <a:cxnLst/>
              <a:rect l="l" t="t" r="r" b="b"/>
              <a:pathLst>
                <a:path w="1286933" h="6866467">
                  <a:moveTo>
                    <a:pt x="1016000" y="0"/>
                  </a:moveTo>
                  <a:lnTo>
                    <a:pt x="0" y="6866467"/>
                  </a:lnTo>
                  <a:lnTo>
                    <a:pt x="1286933" y="6866467"/>
                  </a:lnTo>
                  <a:cubicBezTo>
                    <a:pt x="1284111" y="4577645"/>
                    <a:pt x="1281288" y="2288822"/>
                    <a:pt x="1278466" y="0"/>
                  </a:cubicBezTo>
                  <a:lnTo>
                    <a:pt x="1016000"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5" name="Freeform 14"/>
            <p:cNvSpPr/>
            <p:nvPr/>
          </p:nvSpPr>
          <p:spPr>
            <a:xfrm>
              <a:off x="8077231" y="-8468"/>
              <a:ext cx="1066770" cy="6866467"/>
            </a:xfrm>
            <a:custGeom>
              <a:avLst/>
              <a:gdLst/>
              <a:ahLst/>
              <a:cxnLst/>
              <a:rect l="l" t="t" r="r" b="b"/>
              <a:pathLst>
                <a:path w="1270244" h="6866467">
                  <a:moveTo>
                    <a:pt x="0" y="0"/>
                  </a:moveTo>
                  <a:lnTo>
                    <a:pt x="1117600" y="6866467"/>
                  </a:lnTo>
                  <a:lnTo>
                    <a:pt x="1270000" y="6866467"/>
                  </a:lnTo>
                  <a:cubicBezTo>
                    <a:pt x="1272822" y="4574822"/>
                    <a:pt x="1250245" y="2291645"/>
                    <a:pt x="1253067" y="0"/>
                  </a:cubicBez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16" name="Freeform 15"/>
            <p:cNvSpPr/>
            <p:nvPr/>
          </p:nvSpPr>
          <p:spPr>
            <a:xfrm>
              <a:off x="8060297" y="4893733"/>
              <a:ext cx="1094086" cy="1964267"/>
            </a:xfrm>
            <a:custGeom>
              <a:avLst/>
              <a:gdLst/>
              <a:ahLst/>
              <a:cxnLst/>
              <a:rect l="l" t="t" r="r" b="b"/>
              <a:pathLst>
                <a:path w="1820333" h="3268133">
                  <a:moveTo>
                    <a:pt x="0" y="3268133"/>
                  </a:moveTo>
                  <a:lnTo>
                    <a:pt x="1811866" y="0"/>
                  </a:lnTo>
                  <a:cubicBezTo>
                    <a:pt x="1814688" y="1086555"/>
                    <a:pt x="1817511" y="2173111"/>
                    <a:pt x="1820333" y="3259666"/>
                  </a:cubicBezTo>
                  <a:lnTo>
                    <a:pt x="0" y="3268133"/>
                  </a:lnTo>
                  <a:close/>
                </a:path>
              </a:pathLst>
            </a:cu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09599" y="609600"/>
            <a:ext cx="6347713" cy="1320800"/>
          </a:xfrm>
          <a:prstGeom prst="rect">
            <a:avLst/>
          </a:prstGeom>
        </p:spPr>
        <p:txBody>
          <a:bodyPr vert="horz" lIns="91440" tIns="45720" rIns="91440" bIns="45720" rtlCol="0" anchor="t">
            <a:normAutofit/>
          </a:bodyPr>
          <a:lstStyle/>
          <a:p>
            <a:r>
              <a:rPr lang="fr-FR" smtClean="0"/>
              <a:t>Modifiez le style du titre</a:t>
            </a:r>
            <a:endParaRPr lang="en-US" dirty="0"/>
          </a:p>
        </p:txBody>
      </p:sp>
      <p:sp>
        <p:nvSpPr>
          <p:cNvPr id="3" name="Text Placeholder 2"/>
          <p:cNvSpPr>
            <a:spLocks noGrp="1"/>
          </p:cNvSpPr>
          <p:nvPr>
            <p:ph type="body" idx="1"/>
          </p:nvPr>
        </p:nvSpPr>
        <p:spPr>
          <a:xfrm>
            <a:off x="609599" y="2160590"/>
            <a:ext cx="6347714" cy="3880773"/>
          </a:xfrm>
          <a:prstGeom prst="rect">
            <a:avLst/>
          </a:prstGeom>
        </p:spPr>
        <p:txBody>
          <a:bodyPr vert="horz" lIns="91440" tIns="45720" rIns="91440" bIns="45720" rtlCol="0">
            <a:normAutofit/>
          </a:bodyPr>
          <a:lstStyle/>
          <a:p>
            <a:pPr lvl="0"/>
            <a:r>
              <a:rPr lang="fr-FR" smtClean="0"/>
              <a:t>Modifier les styles du texte du masque</a:t>
            </a:r>
          </a:p>
          <a:p>
            <a:pPr lvl="1"/>
            <a:r>
              <a:rPr lang="fr-FR" smtClean="0"/>
              <a:t>Deuxième niveau</a:t>
            </a:r>
          </a:p>
          <a:p>
            <a:pPr lvl="2"/>
            <a:r>
              <a:rPr lang="fr-FR" smtClean="0"/>
              <a:t>Troisième niveau</a:t>
            </a:r>
          </a:p>
          <a:p>
            <a:pPr lvl="3"/>
            <a:r>
              <a:rPr lang="fr-FR" smtClean="0"/>
              <a:t>Quatrième niveau</a:t>
            </a:r>
          </a:p>
          <a:p>
            <a:pPr lvl="4"/>
            <a:r>
              <a:rPr lang="fr-FR" smtClean="0"/>
              <a:t>Cinquième niveau</a:t>
            </a:r>
            <a:endParaRPr lang="en-US" dirty="0"/>
          </a:p>
        </p:txBody>
      </p:sp>
      <p:sp>
        <p:nvSpPr>
          <p:cNvPr id="4" name="Date Placeholder 3"/>
          <p:cNvSpPr>
            <a:spLocks noGrp="1"/>
          </p:cNvSpPr>
          <p:nvPr>
            <p:ph type="dt" sz="half" idx="2"/>
          </p:nvPr>
        </p:nvSpPr>
        <p:spPr>
          <a:xfrm>
            <a:off x="5405258" y="6041363"/>
            <a:ext cx="684132"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8D012AA3-BCEE-49EC-9CF3-BCC28C5FF015}" type="datetimeFigureOut">
              <a:rPr lang="fr-BE" smtClean="0"/>
              <a:t>30-06-25</a:t>
            </a:fld>
            <a:endParaRPr lang="fr-BE"/>
          </a:p>
        </p:txBody>
      </p:sp>
      <p:sp>
        <p:nvSpPr>
          <p:cNvPr id="5" name="Footer Placeholder 4"/>
          <p:cNvSpPr>
            <a:spLocks noGrp="1"/>
          </p:cNvSpPr>
          <p:nvPr>
            <p:ph type="ftr" sz="quarter" idx="3"/>
          </p:nvPr>
        </p:nvSpPr>
        <p:spPr>
          <a:xfrm>
            <a:off x="609599" y="6041363"/>
            <a:ext cx="4622973"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fr-BE"/>
          </a:p>
        </p:txBody>
      </p:sp>
      <p:sp>
        <p:nvSpPr>
          <p:cNvPr id="6" name="Slide Number Placeholder 5"/>
          <p:cNvSpPr>
            <a:spLocks noGrp="1"/>
          </p:cNvSpPr>
          <p:nvPr>
            <p:ph type="sldNum" sz="quarter" idx="4"/>
          </p:nvPr>
        </p:nvSpPr>
        <p:spPr>
          <a:xfrm>
            <a:off x="6444676" y="6041363"/>
            <a:ext cx="512638" cy="365125"/>
          </a:xfrm>
          <a:prstGeom prst="rect">
            <a:avLst/>
          </a:prstGeom>
        </p:spPr>
        <p:txBody>
          <a:bodyPr vert="horz" lIns="91440" tIns="45720" rIns="91440" bIns="45720" rtlCol="0" anchor="ctr"/>
          <a:lstStyle>
            <a:lvl1pPr algn="r">
              <a:defRPr sz="900">
                <a:solidFill>
                  <a:schemeClr val="accent1"/>
                </a:solidFill>
              </a:defRPr>
            </a:lvl1pPr>
          </a:lstStyle>
          <a:p>
            <a:fld id="{BF188BB0-E8FB-4F64-B4C3-B0953F6660D1}" type="slidenum">
              <a:rPr lang="fr-BE" smtClean="0"/>
              <a:t>‹N°›</a:t>
            </a:fld>
            <a:endParaRPr lang="fr-BE"/>
          </a:p>
        </p:txBody>
      </p:sp>
    </p:spTree>
    <p:extLst>
      <p:ext uri="{BB962C8B-B14F-4D97-AF65-F5344CB8AC3E}">
        <p14:creationId xmlns:p14="http://schemas.microsoft.com/office/powerpoint/2010/main" val="2729607572"/>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 id="2147483684" r:id="rId12"/>
    <p:sldLayoutId id="2147483685" r:id="rId13"/>
    <p:sldLayoutId id="2147483686" r:id="rId14"/>
    <p:sldLayoutId id="2147483687" r:id="rId15"/>
    <p:sldLayoutId id="2147483688"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microsoft.com/office/2007/relationships/hdphoto" Target="../media/hdphoto1.wdp"/><Relationship Id="rId2" Type="http://schemas.openxmlformats.org/officeDocument/2006/relationships/image" Target="../media/image1.png"/><Relationship Id="rId1" Type="http://schemas.openxmlformats.org/officeDocument/2006/relationships/slideLayout" Target="../slideLayouts/slideLayout1.xml"/><Relationship Id="rId5" Type="http://schemas.microsoft.com/office/2007/relationships/hdphoto" Target="../media/hdphoto2.wdp"/><Relationship Id="rId4" Type="http://schemas.openxmlformats.org/officeDocument/2006/relationships/image" Target="../media/image2.png"/></Relationships>
</file>

<file path=ppt/slides/_rels/slide2.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png"/></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13.pn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image" Target="cid:image005.png@01DB7BB5.79DFF8E0" TargetMode="External"/></Relationships>
</file>

<file path=ppt/slides/_rels/slide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2.xml"/><Relationship Id="rId5" Type="http://schemas.openxmlformats.org/officeDocument/2006/relationships/image" Target="../media/image17.png"/><Relationship Id="rId4" Type="http://schemas.openxmlformats.org/officeDocument/2006/relationships/image" Target="../media/image16.png"/></Relationships>
</file>

<file path=ppt/slides/_rels/slide9.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7" name="Image 6"/>
          <p:cNvPicPr>
            <a:picLocks noChangeAspect="1"/>
          </p:cNvPicPr>
          <p:nvPr/>
        </p:nvPicPr>
        <p:blipFill rotWithShape="1">
          <a:blip r:embed="rId2">
            <a:extLst>
              <a:ext uri="{BEBA8EAE-BF5A-486C-A8C5-ECC9F3942E4B}">
                <a14:imgProps xmlns:a14="http://schemas.microsoft.com/office/drawing/2010/main">
                  <a14:imgLayer r:embed="rId3">
                    <a14:imgEffect>
                      <a14:artisticTexturizer/>
                    </a14:imgEffect>
                  </a14:imgLayer>
                </a14:imgProps>
              </a:ext>
            </a:extLst>
          </a:blip>
          <a:srcRect r="6760" b="754"/>
          <a:stretch/>
        </p:blipFill>
        <p:spPr>
          <a:xfrm rot="18832941">
            <a:off x="4417729" y="2080955"/>
            <a:ext cx="3694827" cy="3374736"/>
          </a:xfrm>
          <a:prstGeom prst="rect">
            <a:avLst/>
          </a:prstGeom>
          <a:ln>
            <a:noFill/>
          </a:ln>
          <a:effectLst>
            <a:outerShdw blurRad="190500" algn="tl" rotWithShape="0">
              <a:srgbClr val="000000">
                <a:alpha val="70000"/>
              </a:srgbClr>
            </a:outerShdw>
          </a:effectLst>
        </p:spPr>
      </p:pic>
      <p:pic>
        <p:nvPicPr>
          <p:cNvPr id="4" name="Image 3"/>
          <p:cNvPicPr>
            <a:picLocks noChangeAspect="1"/>
          </p:cNvPicPr>
          <p:nvPr/>
        </p:nvPicPr>
        <p:blipFill rotWithShape="1">
          <a:blip r:embed="rId4" cstate="print">
            <a:extLst>
              <a:ext uri="{BEBA8EAE-BF5A-486C-A8C5-ECC9F3942E4B}">
                <a14:imgProps xmlns:a14="http://schemas.microsoft.com/office/drawing/2010/main">
                  <a14:imgLayer r:embed="rId5">
                    <a14:imgEffect>
                      <a14:artisticCrisscrossEtching/>
                    </a14:imgEffect>
                  </a14:imgLayer>
                </a14:imgProps>
              </a:ext>
              <a:ext uri="{28A0092B-C50C-407E-A947-70E740481C1C}">
                <a14:useLocalDpi xmlns:a14="http://schemas.microsoft.com/office/drawing/2010/main" val="0"/>
              </a:ext>
            </a:extLst>
          </a:blip>
          <a:srcRect l="5867" r="6996"/>
          <a:stretch/>
        </p:blipFill>
        <p:spPr>
          <a:xfrm>
            <a:off x="434196" y="754602"/>
            <a:ext cx="3835964" cy="5869622"/>
          </a:xfrm>
          <a:prstGeom prst="rect">
            <a:avLst/>
          </a:prstGeom>
          <a:ln>
            <a:noFill/>
          </a:ln>
          <a:effectLst>
            <a:softEdge rad="112500"/>
          </a:effectLst>
        </p:spPr>
      </p:pic>
      <p:sp>
        <p:nvSpPr>
          <p:cNvPr id="2" name="Titre 1"/>
          <p:cNvSpPr>
            <a:spLocks noGrp="1"/>
          </p:cNvSpPr>
          <p:nvPr>
            <p:ph type="ctrTitle"/>
          </p:nvPr>
        </p:nvSpPr>
        <p:spPr>
          <a:xfrm>
            <a:off x="-976543" y="370189"/>
            <a:ext cx="8091279" cy="1281347"/>
          </a:xfrm>
        </p:spPr>
        <p:txBody>
          <a:bodyPr>
            <a:normAutofit fontScale="90000"/>
          </a:bodyPr>
          <a:lstStyle/>
          <a:p>
            <a:r>
              <a:rPr lang="fr-BE" sz="4000" dirty="0" smtClean="0">
                <a:solidFill>
                  <a:srgbClr val="0070C0"/>
                </a:solidFill>
              </a:rPr>
              <a:t>Amélioration des abords de         	l’Eglise Saint-Pierre</a:t>
            </a:r>
            <a:r>
              <a:rPr lang="fr-BE" dirty="0" smtClean="0">
                <a:solidFill>
                  <a:srgbClr val="0070C0"/>
                </a:solidFill>
              </a:rPr>
              <a:t>.</a:t>
            </a:r>
            <a:endParaRPr lang="fr-BE" dirty="0">
              <a:solidFill>
                <a:srgbClr val="0070C0"/>
              </a:solidFill>
            </a:endParaRPr>
          </a:p>
        </p:txBody>
      </p:sp>
      <p:sp>
        <p:nvSpPr>
          <p:cNvPr id="3" name="Sous-titre 2"/>
          <p:cNvSpPr>
            <a:spLocks noGrp="1"/>
          </p:cNvSpPr>
          <p:nvPr>
            <p:ph type="subTitle" idx="1"/>
          </p:nvPr>
        </p:nvSpPr>
        <p:spPr>
          <a:xfrm>
            <a:off x="4367814" y="5843396"/>
            <a:ext cx="4580544" cy="852257"/>
          </a:xfrm>
        </p:spPr>
        <p:txBody>
          <a:bodyPr>
            <a:normAutofit/>
          </a:bodyPr>
          <a:lstStyle/>
          <a:p>
            <a:endParaRPr lang="fr-BE" dirty="0" smtClean="0"/>
          </a:p>
          <a:p>
            <a:r>
              <a:rPr lang="fr-BE" dirty="0" smtClean="0">
                <a:solidFill>
                  <a:srgbClr val="0070C0"/>
                </a:solidFill>
              </a:rPr>
              <a:t>Historique Objectifs et enjeux du projet</a:t>
            </a:r>
            <a:endParaRPr lang="fr-BE" dirty="0">
              <a:solidFill>
                <a:srgbClr val="0070C0"/>
              </a:solidFill>
            </a:endParaRPr>
          </a:p>
        </p:txBody>
      </p:sp>
    </p:spTree>
    <p:extLst>
      <p:ext uri="{BB962C8B-B14F-4D97-AF65-F5344CB8AC3E}">
        <p14:creationId xmlns:p14="http://schemas.microsoft.com/office/powerpoint/2010/main" val="1702999580"/>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Image 4"/>
          <p:cNvPicPr>
            <a:picLocks noChangeAspect="1"/>
          </p:cNvPicPr>
          <p:nvPr/>
        </p:nvPicPr>
        <p:blipFill rotWithShape="1">
          <a:blip r:embed="rId2"/>
          <a:srcRect l="416" t="388" r="-2" b="501"/>
          <a:stretch/>
        </p:blipFill>
        <p:spPr>
          <a:xfrm>
            <a:off x="6898317" y="-70934"/>
            <a:ext cx="1750757" cy="2498879"/>
          </a:xfrm>
          <a:prstGeom prst="rect">
            <a:avLst/>
          </a:prstGeom>
          <a:ln>
            <a:noFill/>
          </a:ln>
          <a:effectLst>
            <a:softEdge rad="112500"/>
          </a:effectLst>
        </p:spPr>
      </p:pic>
      <p:pic>
        <p:nvPicPr>
          <p:cNvPr id="4" name="Image 3"/>
          <p:cNvPicPr>
            <a:picLocks noChangeAspect="1"/>
          </p:cNvPicPr>
          <p:nvPr/>
        </p:nvPicPr>
        <p:blipFill rotWithShape="1">
          <a:blip r:embed="rId3"/>
          <a:srcRect b="21143"/>
          <a:stretch/>
        </p:blipFill>
        <p:spPr>
          <a:xfrm>
            <a:off x="609600" y="3707276"/>
            <a:ext cx="6022019" cy="3013120"/>
          </a:xfrm>
          <a:prstGeom prst="rect">
            <a:avLst/>
          </a:prstGeom>
          <a:ln>
            <a:noFill/>
          </a:ln>
          <a:effectLst>
            <a:softEdge rad="112500"/>
          </a:effectLst>
        </p:spPr>
      </p:pic>
      <p:sp>
        <p:nvSpPr>
          <p:cNvPr id="2" name="Titre 1"/>
          <p:cNvSpPr>
            <a:spLocks noGrp="1"/>
          </p:cNvSpPr>
          <p:nvPr>
            <p:ph type="title"/>
          </p:nvPr>
        </p:nvSpPr>
        <p:spPr>
          <a:xfrm>
            <a:off x="290003" y="112450"/>
            <a:ext cx="2151356" cy="571130"/>
          </a:xfrm>
        </p:spPr>
        <p:txBody>
          <a:bodyPr>
            <a:normAutofit/>
          </a:bodyPr>
          <a:lstStyle/>
          <a:p>
            <a:r>
              <a:rPr lang="fr-BE" sz="2800" dirty="0" smtClean="0">
                <a:solidFill>
                  <a:srgbClr val="0070C0"/>
                </a:solidFill>
              </a:rPr>
              <a:t>Historique</a:t>
            </a:r>
            <a:endParaRPr lang="fr-BE" sz="2800" dirty="0">
              <a:solidFill>
                <a:srgbClr val="0070C0"/>
              </a:solidFill>
            </a:endParaRPr>
          </a:p>
        </p:txBody>
      </p:sp>
      <p:sp>
        <p:nvSpPr>
          <p:cNvPr id="3" name="Espace réservé du contenu 2"/>
          <p:cNvSpPr>
            <a:spLocks noGrp="1"/>
          </p:cNvSpPr>
          <p:nvPr>
            <p:ph idx="1"/>
          </p:nvPr>
        </p:nvSpPr>
        <p:spPr>
          <a:xfrm>
            <a:off x="283904" y="683580"/>
            <a:ext cx="6614413" cy="3176099"/>
          </a:xfrm>
        </p:spPr>
        <p:txBody>
          <a:bodyPr>
            <a:normAutofit lnSpcReduction="10000"/>
          </a:bodyPr>
          <a:lstStyle/>
          <a:p>
            <a:pPr>
              <a:buFont typeface="Arial" panose="020B0604020202020204" pitchFamily="34" charset="0"/>
              <a:buChar char="•"/>
            </a:pPr>
            <a:r>
              <a:rPr lang="fr-FR" sz="1600" dirty="0">
                <a:solidFill>
                  <a:srgbClr val="0070C0"/>
                </a:solidFill>
              </a:rPr>
              <a:t>Les origines de l'église Saint-Pierre remontent au Moyen Âge</a:t>
            </a:r>
            <a:r>
              <a:rPr lang="fr-FR" sz="1600" dirty="0" smtClean="0">
                <a:solidFill>
                  <a:srgbClr val="0070C0"/>
                </a:solidFill>
              </a:rPr>
              <a:t>.</a:t>
            </a:r>
          </a:p>
          <a:p>
            <a:pPr>
              <a:buFont typeface="Arial" panose="020B0604020202020204" pitchFamily="34" charset="0"/>
              <a:buChar char="•"/>
            </a:pPr>
            <a:r>
              <a:rPr lang="fr-FR" sz="1600" dirty="0">
                <a:solidFill>
                  <a:srgbClr val="0070C0"/>
                </a:solidFill>
              </a:rPr>
              <a:t>En 1755, vu la vétusté de l'édifice, l'abbesse de Forest décide de la remplacer par une nouvelle </a:t>
            </a:r>
            <a:r>
              <a:rPr lang="fr-FR" sz="1600" dirty="0" smtClean="0">
                <a:solidFill>
                  <a:srgbClr val="0070C0"/>
                </a:solidFill>
              </a:rPr>
              <a:t>église.</a:t>
            </a:r>
          </a:p>
          <a:p>
            <a:pPr>
              <a:buFont typeface="Arial" panose="020B0604020202020204" pitchFamily="34" charset="0"/>
              <a:buChar char="•"/>
            </a:pPr>
            <a:r>
              <a:rPr lang="fr-FR" sz="1600" dirty="0" smtClean="0">
                <a:solidFill>
                  <a:srgbClr val="0070C0"/>
                </a:solidFill>
              </a:rPr>
              <a:t>C’est a cette époque qu’est reconstruite la cure qui reste en l’</a:t>
            </a:r>
            <a:r>
              <a:rPr lang="fr-FR" sz="1600" dirty="0">
                <a:solidFill>
                  <a:srgbClr val="0070C0"/>
                </a:solidFill>
              </a:rPr>
              <a:t>é</a:t>
            </a:r>
            <a:r>
              <a:rPr lang="fr-FR" sz="1600" dirty="0" smtClean="0">
                <a:solidFill>
                  <a:srgbClr val="0070C0"/>
                </a:solidFill>
              </a:rPr>
              <a:t>tat actuel, semblable a l’ancien clocher.</a:t>
            </a:r>
          </a:p>
          <a:p>
            <a:pPr>
              <a:buFont typeface="Arial" panose="020B0604020202020204" pitchFamily="34" charset="0"/>
              <a:buChar char="•"/>
            </a:pPr>
            <a:r>
              <a:rPr lang="fr-FR" sz="1600" dirty="0" smtClean="0">
                <a:solidFill>
                  <a:srgbClr val="0070C0"/>
                </a:solidFill>
              </a:rPr>
              <a:t>Les deux formants un champ visuel homogène et paysager dont il subsiste des éléments essentiels qui méritent d’être mis en valeur; </a:t>
            </a:r>
          </a:p>
          <a:p>
            <a:pPr>
              <a:buFont typeface="Arial" panose="020B0604020202020204" pitchFamily="34" charset="0"/>
              <a:buChar char="•"/>
            </a:pPr>
            <a:r>
              <a:rPr lang="fr-FR" sz="1600" dirty="0" smtClean="0">
                <a:solidFill>
                  <a:srgbClr val="0070C0"/>
                </a:solidFill>
              </a:rPr>
              <a:t>En 1929</a:t>
            </a:r>
            <a:r>
              <a:rPr lang="fr-FR" sz="1600" dirty="0">
                <a:solidFill>
                  <a:srgbClr val="0070C0"/>
                </a:solidFill>
              </a:rPr>
              <a:t>, considérant l'ancienne église vétuste et trop </a:t>
            </a:r>
            <a:r>
              <a:rPr lang="fr-FR" sz="1600" dirty="0" smtClean="0">
                <a:solidFill>
                  <a:srgbClr val="0070C0"/>
                </a:solidFill>
              </a:rPr>
              <a:t>exiguë, </a:t>
            </a:r>
            <a:r>
              <a:rPr lang="fr-FR" sz="1600" dirty="0">
                <a:solidFill>
                  <a:srgbClr val="0070C0"/>
                </a:solidFill>
              </a:rPr>
              <a:t>le Conseil communal décide de son </a:t>
            </a:r>
            <a:r>
              <a:rPr lang="fr-FR" sz="1600" dirty="0" smtClean="0">
                <a:solidFill>
                  <a:srgbClr val="0070C0"/>
                </a:solidFill>
              </a:rPr>
              <a:t>agrandissement dans un style plus moderne tout en gardant des éléments de l’ancien édifice.</a:t>
            </a:r>
            <a:endParaRPr lang="fr-FR" dirty="0"/>
          </a:p>
        </p:txBody>
      </p:sp>
      <p:pic>
        <p:nvPicPr>
          <p:cNvPr id="6" name="Image 5"/>
          <p:cNvPicPr>
            <a:picLocks noChangeAspect="1"/>
          </p:cNvPicPr>
          <p:nvPr/>
        </p:nvPicPr>
        <p:blipFill>
          <a:blip r:embed="rId4"/>
          <a:stretch>
            <a:fillRect/>
          </a:stretch>
        </p:blipFill>
        <p:spPr>
          <a:xfrm>
            <a:off x="5688815" y="4897524"/>
            <a:ext cx="3410794" cy="1924406"/>
          </a:xfrm>
          <a:prstGeom prst="rect">
            <a:avLst/>
          </a:prstGeom>
        </p:spPr>
      </p:pic>
      <p:sp>
        <p:nvSpPr>
          <p:cNvPr id="7" name="Ellipse 6"/>
          <p:cNvSpPr/>
          <p:nvPr/>
        </p:nvSpPr>
        <p:spPr>
          <a:xfrm>
            <a:off x="876299" y="4133850"/>
            <a:ext cx="1724025" cy="2586546"/>
          </a:xfrm>
          <a:prstGeom prst="ellipse">
            <a:avLst/>
          </a:prstGeom>
          <a:noFill/>
          <a:ln>
            <a:solidFill>
              <a:schemeClr val="accent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p>
        </p:txBody>
      </p:sp>
      <p:sp>
        <p:nvSpPr>
          <p:cNvPr id="8" name="Ellipse 7"/>
          <p:cNvSpPr/>
          <p:nvPr/>
        </p:nvSpPr>
        <p:spPr>
          <a:xfrm>
            <a:off x="5534025" y="4755656"/>
            <a:ext cx="1364293" cy="1964740"/>
          </a:xfrm>
          <a:prstGeom prst="ellipse">
            <a:avLst/>
          </a:prstGeom>
          <a:noFill/>
          <a:ln>
            <a:solidFill>
              <a:schemeClr val="accent5"/>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p>
        </p:txBody>
      </p:sp>
      <p:pic>
        <p:nvPicPr>
          <p:cNvPr id="9" name="Image 8"/>
          <p:cNvPicPr>
            <a:picLocks noChangeAspect="1"/>
          </p:cNvPicPr>
          <p:nvPr/>
        </p:nvPicPr>
        <p:blipFill>
          <a:blip r:embed="rId5"/>
          <a:stretch>
            <a:fillRect/>
          </a:stretch>
        </p:blipFill>
        <p:spPr>
          <a:xfrm>
            <a:off x="6761956" y="2284267"/>
            <a:ext cx="2337653" cy="2613257"/>
          </a:xfrm>
          <a:prstGeom prst="rect">
            <a:avLst/>
          </a:prstGeom>
        </p:spPr>
      </p:pic>
      <p:sp>
        <p:nvSpPr>
          <p:cNvPr id="10" name="Ellipse 9"/>
          <p:cNvSpPr/>
          <p:nvPr/>
        </p:nvSpPr>
        <p:spPr>
          <a:xfrm>
            <a:off x="7429500" y="2297191"/>
            <a:ext cx="1033878" cy="1960484"/>
          </a:xfrm>
          <a:prstGeom prst="ellipse">
            <a:avLst/>
          </a:prstGeom>
          <a:no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p>
        </p:txBody>
      </p:sp>
      <p:pic>
        <p:nvPicPr>
          <p:cNvPr id="11" name="Image 10"/>
          <p:cNvPicPr>
            <a:picLocks noChangeAspect="1"/>
          </p:cNvPicPr>
          <p:nvPr/>
        </p:nvPicPr>
        <p:blipFill>
          <a:blip r:embed="rId6"/>
          <a:stretch>
            <a:fillRect/>
          </a:stretch>
        </p:blipFill>
        <p:spPr>
          <a:xfrm>
            <a:off x="3962400" y="3707276"/>
            <a:ext cx="1441288" cy="1975275"/>
          </a:xfrm>
          <a:prstGeom prst="rect">
            <a:avLst/>
          </a:prstGeom>
        </p:spPr>
      </p:pic>
    </p:spTree>
    <p:extLst>
      <p:ext uri="{BB962C8B-B14F-4D97-AF65-F5344CB8AC3E}">
        <p14:creationId xmlns:p14="http://schemas.microsoft.com/office/powerpoint/2010/main" val="18431096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5"/>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10"/>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9"/>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6"/>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4"/>
                                        </p:tgtEl>
                                        <p:attrNameLst>
                                          <p:attrName>style.visibility</p:attrName>
                                        </p:attrNameLst>
                                      </p:cBhvr>
                                      <p:to>
                                        <p:strVal val="visible"/>
                                      </p:to>
                                    </p:set>
                                  </p:childTnLst>
                                </p:cTn>
                              </p:par>
                              <p:par>
                                <p:cTn id="35" presetID="1" presetClass="entr" presetSubtype="0" fill="hold" nodeType="withEffect">
                                  <p:stCondLst>
                                    <p:cond delay="0"/>
                                  </p:stCondLst>
                                  <p:childTnLst>
                                    <p:set>
                                      <p:cBhvr>
                                        <p:cTn id="36" dur="1" fill="hold">
                                          <p:stCondLst>
                                            <p:cond delay="0"/>
                                          </p:stCondLst>
                                        </p:cTn>
                                        <p:tgtEl>
                                          <p:spTgt spid="11"/>
                                        </p:tgtEl>
                                        <p:attrNameLst>
                                          <p:attrName>style.visibility</p:attrName>
                                        </p:attrNameLst>
                                      </p:cBhvr>
                                      <p:to>
                                        <p:strVal val="visible"/>
                                      </p:to>
                                    </p:set>
                                  </p:childTnLst>
                                </p:cTn>
                              </p:par>
                              <p:par>
                                <p:cTn id="37" presetID="1" presetClass="entr" presetSubtype="0" fill="hold" grpId="0" nodeType="withEffect">
                                  <p:stCondLst>
                                    <p:cond delay="0"/>
                                  </p:stCondLst>
                                  <p:childTnLst>
                                    <p:set>
                                      <p:cBhvr>
                                        <p:cTn id="38" dur="1" fill="hold">
                                          <p:stCondLst>
                                            <p:cond delay="0"/>
                                          </p:stCondLst>
                                        </p:cTn>
                                        <p:tgtEl>
                                          <p:spTgt spid="7"/>
                                        </p:tgtEl>
                                        <p:attrNameLst>
                                          <p:attrName>style.visibility</p:attrName>
                                        </p:attrNameLst>
                                      </p:cBhvr>
                                      <p:to>
                                        <p:strVal val="visible"/>
                                      </p:to>
                                    </p:set>
                                  </p:childTnLst>
                                </p:cTn>
                              </p:par>
                              <p:par>
                                <p:cTn id="39" presetID="1" presetClass="entr" presetSubtype="0" fill="hold" grpId="0" nodeType="withEffect">
                                  <p:stCondLst>
                                    <p:cond delay="0"/>
                                  </p:stCondLst>
                                  <p:childTnLst>
                                    <p:set>
                                      <p:cBhvr>
                                        <p:cTn id="40" dur="1" fill="hold">
                                          <p:stCondLst>
                                            <p:cond delay="0"/>
                                          </p:stCondLst>
                                        </p:cTn>
                                        <p:tgtEl>
                                          <p:spTgt spid="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P spid="7" grpId="0" animBg="1"/>
      <p:bldP spid="8" grpId="0" animBg="1"/>
      <p:bldP spid="10"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609599" y="263371"/>
            <a:ext cx="3465251" cy="562252"/>
          </a:xfrm>
        </p:spPr>
        <p:txBody>
          <a:bodyPr>
            <a:normAutofit fontScale="90000"/>
          </a:bodyPr>
          <a:lstStyle/>
          <a:p>
            <a:r>
              <a:rPr lang="fr-BE" sz="3200" dirty="0" smtClean="0">
                <a:solidFill>
                  <a:srgbClr val="0070C0"/>
                </a:solidFill>
              </a:rPr>
              <a:t>Origines du projet : </a:t>
            </a:r>
            <a:endParaRPr lang="fr-BE" sz="3200" dirty="0">
              <a:solidFill>
                <a:srgbClr val="0070C0"/>
              </a:solidFill>
            </a:endParaRPr>
          </a:p>
        </p:txBody>
      </p:sp>
      <p:sp>
        <p:nvSpPr>
          <p:cNvPr id="3" name="Espace réservé du contenu 2"/>
          <p:cNvSpPr>
            <a:spLocks noGrp="1"/>
          </p:cNvSpPr>
          <p:nvPr>
            <p:ph idx="1"/>
          </p:nvPr>
        </p:nvSpPr>
        <p:spPr>
          <a:xfrm>
            <a:off x="609599" y="970982"/>
            <a:ext cx="6890328" cy="5669515"/>
          </a:xfrm>
        </p:spPr>
        <p:txBody>
          <a:bodyPr>
            <a:normAutofit/>
          </a:bodyPr>
          <a:lstStyle/>
          <a:p>
            <a:pPr marL="0" indent="0">
              <a:buNone/>
            </a:pPr>
            <a:endParaRPr lang="fr-BE" sz="1600" b="1" u="sng" dirty="0" smtClean="0">
              <a:solidFill>
                <a:srgbClr val="0070C0"/>
              </a:solidFill>
            </a:endParaRPr>
          </a:p>
          <a:p>
            <a:pPr marL="0" indent="0">
              <a:buNone/>
            </a:pPr>
            <a:r>
              <a:rPr lang="fr-BE" sz="1600" b="1" u="sng" dirty="0" smtClean="0">
                <a:solidFill>
                  <a:srgbClr val="0070C0"/>
                </a:solidFill>
              </a:rPr>
              <a:t>1) Un subside spécifique à l’infiltration des eaux de pluie sur site: </a:t>
            </a:r>
          </a:p>
          <a:p>
            <a:pPr>
              <a:buFont typeface="Arial" panose="020B0604020202020204" pitchFamily="34" charset="0"/>
              <a:buChar char="•"/>
            </a:pPr>
            <a:r>
              <a:rPr lang="fr-BE" sz="1600" dirty="0" smtClean="0">
                <a:solidFill>
                  <a:srgbClr val="0070C0"/>
                </a:solidFill>
              </a:rPr>
              <a:t>Ce subside est destiné aux travaux des flancs et de l’arrière de l’église Saint-Pierre;</a:t>
            </a:r>
          </a:p>
          <a:p>
            <a:pPr>
              <a:buFont typeface="Arial" panose="020B0604020202020204" pitchFamily="34" charset="0"/>
              <a:buChar char="•"/>
            </a:pPr>
            <a:r>
              <a:rPr lang="fr-BE" sz="1600" dirty="0" smtClean="0">
                <a:solidFill>
                  <a:srgbClr val="0070C0"/>
                </a:solidFill>
              </a:rPr>
              <a:t>La réalisation de ces travaux est urgente, sous peine de perdre lesdits subsides;</a:t>
            </a:r>
          </a:p>
          <a:p>
            <a:pPr>
              <a:buFont typeface="Arial" panose="020B0604020202020204" pitchFamily="34" charset="0"/>
              <a:buChar char="•"/>
            </a:pPr>
            <a:r>
              <a:rPr lang="fr-BE" sz="1600" dirty="0" smtClean="0">
                <a:solidFill>
                  <a:srgbClr val="0070C0"/>
                </a:solidFill>
              </a:rPr>
              <a:t>Le pouvoir subsidiant a une exigence : que le projet s’inscrive en cohérence avec le réaménagement du parvis Saint-Pierre</a:t>
            </a:r>
          </a:p>
          <a:p>
            <a:pPr marL="0" indent="0">
              <a:buNone/>
            </a:pPr>
            <a:endParaRPr lang="fr-BE" sz="1600" dirty="0" smtClean="0">
              <a:solidFill>
                <a:srgbClr val="0070C0"/>
              </a:solidFill>
            </a:endParaRPr>
          </a:p>
          <a:p>
            <a:pPr marL="0" indent="0">
              <a:buNone/>
            </a:pPr>
            <a:r>
              <a:rPr lang="fr-BE" sz="1600" b="1" u="sng" dirty="0" smtClean="0">
                <a:solidFill>
                  <a:srgbClr val="0070C0"/>
                </a:solidFill>
              </a:rPr>
              <a:t>2) La volonté du Collège de </a:t>
            </a:r>
            <a:r>
              <a:rPr lang="fr-BE" sz="1600" b="1" u="sng" dirty="0">
                <a:solidFill>
                  <a:srgbClr val="0070C0"/>
                </a:solidFill>
              </a:rPr>
              <a:t>réaménager la place des Maïeurs et </a:t>
            </a:r>
            <a:r>
              <a:rPr lang="fr-BE" sz="1600" b="1" u="sng" dirty="0" smtClean="0">
                <a:solidFill>
                  <a:srgbClr val="0070C0"/>
                </a:solidFill>
              </a:rPr>
              <a:t>le </a:t>
            </a:r>
            <a:r>
              <a:rPr lang="fr-BE" sz="1600" b="1" u="sng" dirty="0">
                <a:solidFill>
                  <a:srgbClr val="0070C0"/>
                </a:solidFill>
              </a:rPr>
              <a:t>parvis Saint-Pierre</a:t>
            </a:r>
          </a:p>
          <a:p>
            <a:pPr>
              <a:buFont typeface="Arial" panose="020B0604020202020204" pitchFamily="34" charset="0"/>
              <a:buChar char="•"/>
            </a:pPr>
            <a:r>
              <a:rPr lang="fr-BE" sz="1600" dirty="0" smtClean="0">
                <a:solidFill>
                  <a:srgbClr val="0070C0"/>
                </a:solidFill>
              </a:rPr>
              <a:t>Des charges d’urbanisme sont assignées au réaménagement ces deux espaces;</a:t>
            </a:r>
          </a:p>
          <a:p>
            <a:pPr>
              <a:buFont typeface="Arial" panose="020B0604020202020204" pitchFamily="34" charset="0"/>
              <a:buChar char="•"/>
            </a:pPr>
            <a:r>
              <a:rPr lang="fr-BE" sz="1600" dirty="0" smtClean="0">
                <a:solidFill>
                  <a:srgbClr val="0070C0"/>
                </a:solidFill>
              </a:rPr>
              <a:t>L’urgence est moins pressante, ce qui laisse plus de temps : </a:t>
            </a:r>
          </a:p>
          <a:p>
            <a:pPr marL="685800" lvl="1">
              <a:buFont typeface="Wingdings" panose="05000000000000000000" pitchFamily="2" charset="2"/>
              <a:buChar char="Ø"/>
            </a:pPr>
            <a:r>
              <a:rPr lang="fr-BE" sz="1400" dirty="0">
                <a:solidFill>
                  <a:srgbClr val="0070C0"/>
                </a:solidFill>
              </a:rPr>
              <a:t>p</a:t>
            </a:r>
            <a:r>
              <a:rPr lang="fr-BE" sz="1400" dirty="0" smtClean="0">
                <a:solidFill>
                  <a:srgbClr val="0070C0"/>
                </a:solidFill>
              </a:rPr>
              <a:t>our faire évoluer substantiellement le projet;</a:t>
            </a:r>
            <a:endParaRPr lang="fr-BE" sz="1400" dirty="0">
              <a:solidFill>
                <a:srgbClr val="0070C0"/>
              </a:solidFill>
            </a:endParaRPr>
          </a:p>
          <a:p>
            <a:pPr marL="685800" lvl="1">
              <a:buFont typeface="Wingdings" panose="05000000000000000000" pitchFamily="2" charset="2"/>
              <a:buChar char="Ø"/>
            </a:pPr>
            <a:r>
              <a:rPr lang="fr-BE" sz="1400" dirty="0">
                <a:solidFill>
                  <a:srgbClr val="0070C0"/>
                </a:solidFill>
              </a:rPr>
              <a:t>p</a:t>
            </a:r>
            <a:r>
              <a:rPr lang="fr-BE" sz="1400" dirty="0" smtClean="0">
                <a:solidFill>
                  <a:srgbClr val="0070C0"/>
                </a:solidFill>
              </a:rPr>
              <a:t>our vérifier la cohérence avec le projet « Maïeurs »;</a:t>
            </a:r>
          </a:p>
          <a:p>
            <a:pPr marL="0" indent="0">
              <a:buNone/>
            </a:pPr>
            <a:endParaRPr lang="fr-BE" sz="1600" dirty="0">
              <a:solidFill>
                <a:srgbClr val="0070C0"/>
              </a:solidFill>
            </a:endParaRPr>
          </a:p>
        </p:txBody>
      </p:sp>
    </p:spTree>
    <p:extLst>
      <p:ext uri="{BB962C8B-B14F-4D97-AF65-F5344CB8AC3E}">
        <p14:creationId xmlns:p14="http://schemas.microsoft.com/office/powerpoint/2010/main" val="11329256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3" end="3"/>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grpId="0" nodeType="clickEffect">
                                  <p:stCondLst>
                                    <p:cond delay="0"/>
                                  </p:stCondLst>
                                  <p:childTnLst>
                                    <p:set>
                                      <p:cBhvr>
                                        <p:cTn id="30" dur="1" fill="hold">
                                          <p:stCondLst>
                                            <p:cond delay="0"/>
                                          </p:stCondLst>
                                        </p:cTn>
                                        <p:tgtEl>
                                          <p:spTgt spid="3">
                                            <p:txEl>
                                              <p:pRg st="8" end="8"/>
                                            </p:txEl>
                                          </p:spTgt>
                                        </p:tgtEl>
                                        <p:attrNameLst>
                                          <p:attrName>style.visibility</p:attrName>
                                        </p:attrNameLst>
                                      </p:cBhvr>
                                      <p:to>
                                        <p:strVal val="visible"/>
                                      </p:to>
                                    </p:set>
                                  </p:childTnLst>
                                </p:cTn>
                              </p:par>
                              <p:par>
                                <p:cTn id="31" presetID="1" presetClass="entr" presetSubtype="0" fill="hold" grpId="0" nodeType="withEffect">
                                  <p:stCondLst>
                                    <p:cond delay="0"/>
                                  </p:stCondLst>
                                  <p:childTnLst>
                                    <p:set>
                                      <p:cBhvr>
                                        <p:cTn id="32" dur="1" fill="hold">
                                          <p:stCondLst>
                                            <p:cond delay="0"/>
                                          </p:stCondLst>
                                        </p:cTn>
                                        <p:tgtEl>
                                          <p:spTgt spid="3">
                                            <p:txEl>
                                              <p:pRg st="9" end="9"/>
                                            </p:txEl>
                                          </p:spTgt>
                                        </p:tgtEl>
                                        <p:attrNameLst>
                                          <p:attrName>style.visibility</p:attrName>
                                        </p:attrNameLst>
                                      </p:cBhvr>
                                      <p:to>
                                        <p:strVal val="visible"/>
                                      </p:to>
                                    </p:set>
                                  </p:childTnLst>
                                </p:cTn>
                              </p:par>
                              <p:par>
                                <p:cTn id="33" presetID="1" presetClass="entr" presetSubtype="0" fill="hold" grpId="0" nodeType="withEffect">
                                  <p:stCondLst>
                                    <p:cond delay="0"/>
                                  </p:stCondLst>
                                  <p:childTnLst>
                                    <p:set>
                                      <p:cBhvr>
                                        <p:cTn id="34" dur="1" fill="hold">
                                          <p:stCondLst>
                                            <p:cond delay="0"/>
                                          </p:stCondLst>
                                        </p:cTn>
                                        <p:tgtEl>
                                          <p:spTgt spid="3">
                                            <p:txEl>
                                              <p:pRg st="10" end="10"/>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4" name="Image 3"/>
          <p:cNvPicPr>
            <a:picLocks noChangeAspect="1"/>
          </p:cNvPicPr>
          <p:nvPr/>
        </p:nvPicPr>
        <p:blipFill>
          <a:blip r:embed="rId2"/>
          <a:stretch>
            <a:fillRect/>
          </a:stretch>
        </p:blipFill>
        <p:spPr>
          <a:xfrm>
            <a:off x="1518080" y="1206255"/>
            <a:ext cx="5086905" cy="4707720"/>
          </a:xfrm>
          <a:prstGeom prst="rect">
            <a:avLst/>
          </a:prstGeom>
        </p:spPr>
      </p:pic>
      <p:sp>
        <p:nvSpPr>
          <p:cNvPr id="5" name="Titre 1"/>
          <p:cNvSpPr>
            <a:spLocks noGrp="1"/>
          </p:cNvSpPr>
          <p:nvPr>
            <p:ph type="title"/>
          </p:nvPr>
        </p:nvSpPr>
        <p:spPr>
          <a:xfrm>
            <a:off x="609599" y="263371"/>
            <a:ext cx="4193220" cy="562252"/>
          </a:xfrm>
        </p:spPr>
        <p:txBody>
          <a:bodyPr>
            <a:normAutofit/>
          </a:bodyPr>
          <a:lstStyle/>
          <a:p>
            <a:r>
              <a:rPr lang="fr-BE" sz="2800" dirty="0" smtClean="0">
                <a:solidFill>
                  <a:srgbClr val="0070C0"/>
                </a:solidFill>
              </a:rPr>
              <a:t>Emprise du projet</a:t>
            </a:r>
            <a:endParaRPr lang="fr-BE" sz="2800" dirty="0">
              <a:solidFill>
                <a:srgbClr val="0070C0"/>
              </a:solidFill>
            </a:endParaRPr>
          </a:p>
        </p:txBody>
      </p:sp>
      <p:sp>
        <p:nvSpPr>
          <p:cNvPr id="2" name="Forme libre 1"/>
          <p:cNvSpPr/>
          <p:nvPr/>
        </p:nvSpPr>
        <p:spPr>
          <a:xfrm>
            <a:off x="2272145" y="1662545"/>
            <a:ext cx="2881746" cy="2189212"/>
          </a:xfrm>
          <a:custGeom>
            <a:avLst/>
            <a:gdLst>
              <a:gd name="connsiteX0" fmla="*/ 1311564 w 2881746"/>
              <a:gd name="connsiteY0" fmla="*/ 2004291 h 2189212"/>
              <a:gd name="connsiteX1" fmla="*/ 1311564 w 2881746"/>
              <a:gd name="connsiteY1" fmla="*/ 2004291 h 2189212"/>
              <a:gd name="connsiteX2" fmla="*/ 1246910 w 2881746"/>
              <a:gd name="connsiteY2" fmla="*/ 2105891 h 2189212"/>
              <a:gd name="connsiteX3" fmla="*/ 1191491 w 2881746"/>
              <a:gd name="connsiteY3" fmla="*/ 2142837 h 2189212"/>
              <a:gd name="connsiteX4" fmla="*/ 1173019 w 2881746"/>
              <a:gd name="connsiteY4" fmla="*/ 2170546 h 2189212"/>
              <a:gd name="connsiteX5" fmla="*/ 1219200 w 2881746"/>
              <a:gd name="connsiteY5" fmla="*/ 2189019 h 2189212"/>
              <a:gd name="connsiteX6" fmla="*/ 0 w 2881746"/>
              <a:gd name="connsiteY6" fmla="*/ 1505528 h 2189212"/>
              <a:gd name="connsiteX7" fmla="*/ 822037 w 2881746"/>
              <a:gd name="connsiteY7" fmla="*/ 0 h 2189212"/>
              <a:gd name="connsiteX8" fmla="*/ 2881746 w 2881746"/>
              <a:gd name="connsiteY8" fmla="*/ 886691 h 2189212"/>
              <a:gd name="connsiteX9" fmla="*/ 2586182 w 2881746"/>
              <a:gd name="connsiteY9" fmla="*/ 1514764 h 2189212"/>
              <a:gd name="connsiteX10" fmla="*/ 905164 w 2881746"/>
              <a:gd name="connsiteY10" fmla="*/ 387928 h 2189212"/>
              <a:gd name="connsiteX11" fmla="*/ 286328 w 2881746"/>
              <a:gd name="connsiteY11" fmla="*/ 1283855 h 2189212"/>
              <a:gd name="connsiteX12" fmla="*/ 1311564 w 2881746"/>
              <a:gd name="connsiteY12" fmla="*/ 2004291 h 218921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Lst>
            <a:rect l="l" t="t" r="r" b="b"/>
            <a:pathLst>
              <a:path w="2881746" h="2189212">
                <a:moveTo>
                  <a:pt x="1311564" y="2004291"/>
                </a:moveTo>
                <a:lnTo>
                  <a:pt x="1311564" y="2004291"/>
                </a:lnTo>
                <a:cubicBezTo>
                  <a:pt x="1290013" y="2038158"/>
                  <a:pt x="1280310" y="2083624"/>
                  <a:pt x="1246910" y="2105891"/>
                </a:cubicBezTo>
                <a:lnTo>
                  <a:pt x="1191491" y="2142837"/>
                </a:lnTo>
                <a:cubicBezTo>
                  <a:pt x="1185334" y="2152073"/>
                  <a:pt x="1170842" y="2159661"/>
                  <a:pt x="1173019" y="2170546"/>
                </a:cubicBezTo>
                <a:cubicBezTo>
                  <a:pt x="1177397" y="2192435"/>
                  <a:pt x="1205410" y="2189019"/>
                  <a:pt x="1219200" y="2189019"/>
                </a:cubicBezTo>
                <a:lnTo>
                  <a:pt x="0" y="1505528"/>
                </a:lnTo>
                <a:lnTo>
                  <a:pt x="822037" y="0"/>
                </a:lnTo>
                <a:lnTo>
                  <a:pt x="2881746" y="886691"/>
                </a:lnTo>
                <a:lnTo>
                  <a:pt x="2586182" y="1514764"/>
                </a:lnTo>
                <a:lnTo>
                  <a:pt x="905164" y="387928"/>
                </a:lnTo>
                <a:lnTo>
                  <a:pt x="286328" y="1283855"/>
                </a:lnTo>
                <a:lnTo>
                  <a:pt x="1311564" y="2004291"/>
                </a:lnTo>
                <a:close/>
              </a:path>
            </a:pathLst>
          </a:cu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fr-BE"/>
          </a:p>
        </p:txBody>
      </p:sp>
    </p:spTree>
    <p:extLst>
      <p:ext uri="{BB962C8B-B14F-4D97-AF65-F5344CB8AC3E}">
        <p14:creationId xmlns:p14="http://schemas.microsoft.com/office/powerpoint/2010/main" val="11409907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609599" y="263371"/>
            <a:ext cx="3465251" cy="562252"/>
          </a:xfrm>
        </p:spPr>
        <p:txBody>
          <a:bodyPr>
            <a:normAutofit fontScale="90000"/>
          </a:bodyPr>
          <a:lstStyle/>
          <a:p>
            <a:r>
              <a:rPr lang="fr-BE" sz="3200" dirty="0" smtClean="0">
                <a:solidFill>
                  <a:srgbClr val="0070C0"/>
                </a:solidFill>
              </a:rPr>
              <a:t>Obje</a:t>
            </a:r>
            <a:r>
              <a:rPr lang="fr-BE" sz="3100" dirty="0" smtClean="0">
                <a:solidFill>
                  <a:srgbClr val="0070C0"/>
                </a:solidFill>
              </a:rPr>
              <a:t>ctifs </a:t>
            </a:r>
            <a:r>
              <a:rPr lang="fr-BE" sz="3200" dirty="0" smtClean="0">
                <a:solidFill>
                  <a:srgbClr val="0070C0"/>
                </a:solidFill>
              </a:rPr>
              <a:t>du projet</a:t>
            </a:r>
            <a:endParaRPr lang="fr-BE" sz="3200" dirty="0">
              <a:solidFill>
                <a:srgbClr val="0070C0"/>
              </a:solidFill>
            </a:endParaRPr>
          </a:p>
        </p:txBody>
      </p:sp>
      <p:sp>
        <p:nvSpPr>
          <p:cNvPr id="3" name="Espace réservé du contenu 2"/>
          <p:cNvSpPr>
            <a:spLocks noGrp="1"/>
          </p:cNvSpPr>
          <p:nvPr>
            <p:ph idx="1"/>
          </p:nvPr>
        </p:nvSpPr>
        <p:spPr>
          <a:xfrm>
            <a:off x="350981" y="934036"/>
            <a:ext cx="7860146" cy="5669515"/>
          </a:xfrm>
        </p:spPr>
        <p:txBody>
          <a:bodyPr>
            <a:normAutofit fontScale="85000" lnSpcReduction="20000"/>
          </a:bodyPr>
          <a:lstStyle/>
          <a:p>
            <a:pPr marL="0" indent="0">
              <a:buNone/>
            </a:pPr>
            <a:r>
              <a:rPr lang="fr-BE" sz="1600" b="1" u="sng" dirty="0" smtClean="0">
                <a:solidFill>
                  <a:srgbClr val="0070C0"/>
                </a:solidFill>
              </a:rPr>
              <a:t>Aspects paysagers et écologiques : </a:t>
            </a:r>
          </a:p>
          <a:p>
            <a:pPr>
              <a:buFont typeface="Arial" panose="020B0604020202020204" pitchFamily="34" charset="0"/>
              <a:buChar char="•"/>
            </a:pPr>
            <a:r>
              <a:rPr lang="fr-BE" sz="1600" dirty="0" smtClean="0">
                <a:solidFill>
                  <a:srgbClr val="0070C0"/>
                </a:solidFill>
              </a:rPr>
              <a:t>Augmentation et amélioration de la qualité du site, par la quantité d’espaces verts et leur végétalisation;</a:t>
            </a:r>
          </a:p>
          <a:p>
            <a:pPr>
              <a:buFont typeface="Arial" panose="020B0604020202020204" pitchFamily="34" charset="0"/>
              <a:buChar char="•"/>
            </a:pPr>
            <a:r>
              <a:rPr lang="fr-BE" sz="1600" dirty="0" smtClean="0">
                <a:solidFill>
                  <a:srgbClr val="0070C0"/>
                </a:solidFill>
              </a:rPr>
              <a:t>Diminution de l’impact des eaux de pluie sur le réseau d’égouttage par la déconnection des eaux de toiture de l’église et des eaux de voirie, via  différentes techniques d’infiltration des eaux de pluie sur site (Pleine terre, noues, chemins et parking drainants);</a:t>
            </a:r>
          </a:p>
          <a:p>
            <a:pPr>
              <a:buFont typeface="Arial" panose="020B0604020202020204" pitchFamily="34" charset="0"/>
              <a:buChar char="•"/>
            </a:pPr>
            <a:r>
              <a:rPr lang="fr-BE" sz="1600" dirty="0" smtClean="0">
                <a:solidFill>
                  <a:srgbClr val="0070C0"/>
                </a:solidFill>
              </a:rPr>
              <a:t>Plantation et sauvegarde des arbres pour apporter de la fraîcheur dans les zones très urbanisées;</a:t>
            </a:r>
          </a:p>
          <a:p>
            <a:pPr>
              <a:buFont typeface="Arial" panose="020B0604020202020204" pitchFamily="34" charset="0"/>
              <a:buChar char="•"/>
            </a:pPr>
            <a:r>
              <a:rPr lang="fr-BE" sz="1600" dirty="0" smtClean="0">
                <a:solidFill>
                  <a:srgbClr val="0070C0"/>
                </a:solidFill>
              </a:rPr>
              <a:t>Mise en place d’une gestion différenciée du site favorisant la biodiversité</a:t>
            </a:r>
          </a:p>
          <a:p>
            <a:pPr>
              <a:buFont typeface="Arial" panose="020B0604020202020204" pitchFamily="34" charset="0"/>
              <a:buChar char="•"/>
            </a:pPr>
            <a:r>
              <a:rPr lang="fr-BE" sz="1600" dirty="0" smtClean="0">
                <a:solidFill>
                  <a:srgbClr val="0070C0"/>
                </a:solidFill>
              </a:rPr>
              <a:t>Décompactions des sols pour sauver les grands arbres</a:t>
            </a:r>
          </a:p>
          <a:p>
            <a:pPr marL="0" indent="0">
              <a:buNone/>
            </a:pPr>
            <a:endParaRPr lang="fr-BE" sz="1600" dirty="0" smtClean="0">
              <a:solidFill>
                <a:srgbClr val="0070C0"/>
              </a:solidFill>
            </a:endParaRPr>
          </a:p>
          <a:p>
            <a:pPr marL="0" indent="0">
              <a:buNone/>
            </a:pPr>
            <a:r>
              <a:rPr lang="fr-BE" sz="1600" b="1" u="sng" dirty="0" smtClean="0">
                <a:solidFill>
                  <a:srgbClr val="0070C0"/>
                </a:solidFill>
              </a:rPr>
              <a:t>Principes de mobilité et de qualité des espaces publics: </a:t>
            </a:r>
            <a:endParaRPr lang="fr-BE" sz="1600" b="1" u="sng" dirty="0">
              <a:solidFill>
                <a:srgbClr val="0070C0"/>
              </a:solidFill>
            </a:endParaRPr>
          </a:p>
          <a:p>
            <a:pPr>
              <a:buFont typeface="Arial" panose="020B0604020202020204" pitchFamily="34" charset="0"/>
              <a:buChar char="•"/>
            </a:pPr>
            <a:r>
              <a:rPr lang="fr-BE" sz="1600" dirty="0" smtClean="0">
                <a:solidFill>
                  <a:srgbClr val="0070C0"/>
                </a:solidFill>
              </a:rPr>
              <a:t>Création </a:t>
            </a:r>
            <a:r>
              <a:rPr lang="fr-BE" sz="1600" dirty="0">
                <a:solidFill>
                  <a:srgbClr val="0070C0"/>
                </a:solidFill>
              </a:rPr>
              <a:t>d’une placette en zone résidentielle où l’aménagement des espaces </a:t>
            </a:r>
            <a:r>
              <a:rPr lang="fr-BE" sz="1600" dirty="0" smtClean="0">
                <a:solidFill>
                  <a:srgbClr val="0070C0"/>
                </a:solidFill>
              </a:rPr>
              <a:t>végétalisés </a:t>
            </a:r>
            <a:r>
              <a:rPr lang="fr-BE" sz="1600" dirty="0">
                <a:solidFill>
                  <a:srgbClr val="0070C0"/>
                </a:solidFill>
              </a:rPr>
              <a:t>et la lisibilité de </a:t>
            </a:r>
            <a:r>
              <a:rPr lang="fr-BE" sz="1600" dirty="0" smtClean="0">
                <a:solidFill>
                  <a:srgbClr val="0070C0"/>
                </a:solidFill>
              </a:rPr>
              <a:t>l’espace en général amène l’automobiliste à faire attention aux autres usagers, qui sont </a:t>
            </a:r>
            <a:r>
              <a:rPr lang="fr-BE" sz="1600" dirty="0">
                <a:solidFill>
                  <a:srgbClr val="0070C0"/>
                </a:solidFill>
              </a:rPr>
              <a:t>prioritaires</a:t>
            </a:r>
            <a:r>
              <a:rPr lang="fr-BE" sz="1600" dirty="0" smtClean="0">
                <a:solidFill>
                  <a:srgbClr val="0070C0"/>
                </a:solidFill>
              </a:rPr>
              <a:t>.</a:t>
            </a:r>
          </a:p>
          <a:p>
            <a:pPr>
              <a:buFont typeface="Arial" panose="020B0604020202020204" pitchFamily="34" charset="0"/>
              <a:buChar char="•"/>
            </a:pPr>
            <a:r>
              <a:rPr lang="fr-BE" sz="1600" dirty="0" smtClean="0">
                <a:solidFill>
                  <a:srgbClr val="0070C0"/>
                </a:solidFill>
              </a:rPr>
              <a:t>Une </a:t>
            </a:r>
            <a:r>
              <a:rPr lang="fr-BE" sz="1600" dirty="0">
                <a:solidFill>
                  <a:srgbClr val="0070C0"/>
                </a:solidFill>
              </a:rPr>
              <a:t>zone résidentielle est un espace partagé où la priorité est donnée aux piétons, sans exclure les autres </a:t>
            </a:r>
            <a:r>
              <a:rPr lang="fr-BE" sz="1600" dirty="0" smtClean="0">
                <a:solidFill>
                  <a:srgbClr val="0070C0"/>
                </a:solidFill>
              </a:rPr>
              <a:t>usagers. Des espaces de stationnement et des espaces pour les cérémonies et les activités sont donc intégrés au projet;</a:t>
            </a:r>
            <a:endParaRPr lang="fr-BE" sz="1600" dirty="0">
              <a:solidFill>
                <a:srgbClr val="0070C0"/>
              </a:solidFill>
            </a:endParaRPr>
          </a:p>
          <a:p>
            <a:pPr>
              <a:buFont typeface="Arial" panose="020B0604020202020204" pitchFamily="34" charset="0"/>
              <a:buChar char="•"/>
            </a:pPr>
            <a:endParaRPr lang="fr-BE" sz="1600" dirty="0" smtClean="0">
              <a:solidFill>
                <a:srgbClr val="0070C0"/>
              </a:solidFill>
            </a:endParaRPr>
          </a:p>
          <a:p>
            <a:pPr marL="0" indent="0">
              <a:buNone/>
            </a:pPr>
            <a:r>
              <a:rPr lang="fr-BE" sz="1600" b="1" u="sng" dirty="0" smtClean="0">
                <a:solidFill>
                  <a:srgbClr val="0070C0"/>
                </a:solidFill>
              </a:rPr>
              <a:t>Historique :</a:t>
            </a:r>
          </a:p>
          <a:p>
            <a:pPr>
              <a:buFont typeface="Arial" panose="020B0604020202020204" pitchFamily="34" charset="0"/>
              <a:buChar char="•"/>
            </a:pPr>
            <a:r>
              <a:rPr lang="fr-BE" sz="1600" dirty="0" smtClean="0">
                <a:solidFill>
                  <a:srgbClr val="0070C0"/>
                </a:solidFill>
              </a:rPr>
              <a:t>Réouverture </a:t>
            </a:r>
            <a:r>
              <a:rPr lang="fr-BE" sz="1600" dirty="0">
                <a:solidFill>
                  <a:srgbClr val="0070C0"/>
                </a:solidFill>
              </a:rPr>
              <a:t>de la vue  </a:t>
            </a:r>
            <a:r>
              <a:rPr lang="fr-BE" sz="1600" dirty="0" smtClean="0">
                <a:solidFill>
                  <a:srgbClr val="0070C0"/>
                </a:solidFill>
              </a:rPr>
              <a:t>entre l’ancien clocher et l’ancienne cure et création d’un espace ouvert pour restaurer l’aspect placette villageoise du lieu, en relation également avec l’ancienne ferme Thielemans (auberge des Maïeurs)</a:t>
            </a:r>
            <a:endParaRPr lang="fr-BE" sz="1600" dirty="0">
              <a:solidFill>
                <a:srgbClr val="0070C0"/>
              </a:solidFill>
            </a:endParaRPr>
          </a:p>
          <a:p>
            <a:pPr marL="0" indent="0">
              <a:buNone/>
            </a:pPr>
            <a:endParaRPr lang="fr-BE" sz="1600" dirty="0">
              <a:solidFill>
                <a:srgbClr val="0070C0"/>
              </a:solidFill>
            </a:endParaRPr>
          </a:p>
        </p:txBody>
      </p:sp>
    </p:spTree>
    <p:extLst>
      <p:ext uri="{BB962C8B-B14F-4D97-AF65-F5344CB8AC3E}">
        <p14:creationId xmlns:p14="http://schemas.microsoft.com/office/powerpoint/2010/main" val="5906594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childTnLst>
                          </p:cTn>
                        </p:par>
                      </p:childTnLst>
                    </p:cTn>
                  </p:par>
                  <p:par>
                    <p:cTn id="17" fill="hold">
                      <p:stCondLst>
                        <p:cond delay="indefinite"/>
                      </p:stCondLst>
                      <p:childTnLst>
                        <p:par>
                          <p:cTn id="18" fill="hold">
                            <p:stCondLst>
                              <p:cond delay="0"/>
                            </p:stCondLst>
                            <p:childTnLst>
                              <p:par>
                                <p:cTn id="19" presetID="1" presetClass="entr" presetSubtype="0" fill="hold" grpId="0" nodeType="clickEffect">
                                  <p:stCondLst>
                                    <p:cond delay="0"/>
                                  </p:stCondLst>
                                  <p:childTnLst>
                                    <p:set>
                                      <p:cBhvr>
                                        <p:cTn id="20" dur="1" fill="hold">
                                          <p:stCondLst>
                                            <p:cond delay="0"/>
                                          </p:stCondLst>
                                        </p:cTn>
                                        <p:tgtEl>
                                          <p:spTgt spid="3">
                                            <p:txEl>
                                              <p:pRg st="7" end="7"/>
                                            </p:txEl>
                                          </p:spTgt>
                                        </p:tgtEl>
                                        <p:attrNameLst>
                                          <p:attrName>style.visibility</p:attrName>
                                        </p:attrNameLst>
                                      </p:cBhvr>
                                      <p:to>
                                        <p:strVal val="visible"/>
                                      </p:to>
                                    </p:set>
                                  </p:childTnLst>
                                </p:cTn>
                              </p:par>
                              <p:par>
                                <p:cTn id="21" presetID="1" presetClass="entr" presetSubtype="0" fill="hold" grpId="0" nodeType="withEffect">
                                  <p:stCondLst>
                                    <p:cond delay="0"/>
                                  </p:stCondLst>
                                  <p:childTnLst>
                                    <p:set>
                                      <p:cBhvr>
                                        <p:cTn id="22" dur="1" fill="hold">
                                          <p:stCondLst>
                                            <p:cond delay="0"/>
                                          </p:stCondLst>
                                        </p:cTn>
                                        <p:tgtEl>
                                          <p:spTgt spid="3">
                                            <p:txEl>
                                              <p:pRg st="8" end="8"/>
                                            </p:txEl>
                                          </p:spTgt>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3">
                                            <p:txEl>
                                              <p:pRg st="11" end="11"/>
                                            </p:txEl>
                                          </p:spTgt>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uiExpand="1" build="p"/>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Image 3"/>
          <p:cNvPicPr>
            <a:picLocks noChangeAspect="1"/>
          </p:cNvPicPr>
          <p:nvPr/>
        </p:nvPicPr>
        <p:blipFill rotWithShape="1">
          <a:blip r:embed="rId2"/>
          <a:srcRect l="4655" r="24524"/>
          <a:stretch/>
        </p:blipFill>
        <p:spPr>
          <a:xfrm>
            <a:off x="2346036" y="139083"/>
            <a:ext cx="6705600" cy="6622290"/>
          </a:xfrm>
          <a:prstGeom prst="rect">
            <a:avLst/>
          </a:prstGeom>
          <a:ln>
            <a:noFill/>
          </a:ln>
          <a:effectLst>
            <a:outerShdw blurRad="190500" algn="tl" rotWithShape="0">
              <a:srgbClr val="000000">
                <a:alpha val="70000"/>
              </a:srgbClr>
            </a:outerShdw>
          </a:effectLst>
        </p:spPr>
      </p:pic>
      <p:sp>
        <p:nvSpPr>
          <p:cNvPr id="2" name="Titre 1"/>
          <p:cNvSpPr>
            <a:spLocks noGrp="1"/>
          </p:cNvSpPr>
          <p:nvPr>
            <p:ph type="title"/>
          </p:nvPr>
        </p:nvSpPr>
        <p:spPr>
          <a:xfrm>
            <a:off x="334391" y="139083"/>
            <a:ext cx="6347713" cy="1320800"/>
          </a:xfrm>
        </p:spPr>
        <p:txBody>
          <a:bodyPr>
            <a:normAutofit/>
          </a:bodyPr>
          <a:lstStyle/>
          <a:p>
            <a:r>
              <a:rPr lang="fr-BE" sz="2800" dirty="0" smtClean="0">
                <a:solidFill>
                  <a:srgbClr val="0070C0"/>
                </a:solidFill>
              </a:rPr>
              <a:t>Le plan</a:t>
            </a:r>
            <a:endParaRPr lang="fr-BE" sz="2800" dirty="0"/>
          </a:p>
        </p:txBody>
      </p:sp>
      <p:pic>
        <p:nvPicPr>
          <p:cNvPr id="5" name="Image 4"/>
          <p:cNvPicPr>
            <a:picLocks noChangeAspect="1"/>
          </p:cNvPicPr>
          <p:nvPr/>
        </p:nvPicPr>
        <p:blipFill rotWithShape="1">
          <a:blip r:embed="rId2"/>
          <a:srcRect l="84199" t="37800" r="551" b="35360"/>
          <a:stretch/>
        </p:blipFill>
        <p:spPr>
          <a:xfrm>
            <a:off x="178124" y="3790641"/>
            <a:ext cx="2325468" cy="2873202"/>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p:spPr>
      </p:pic>
    </p:spTree>
    <p:extLst>
      <p:ext uri="{BB962C8B-B14F-4D97-AF65-F5344CB8AC3E}">
        <p14:creationId xmlns:p14="http://schemas.microsoft.com/office/powerpoint/2010/main" val="1628959148"/>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re 1"/>
          <p:cNvSpPr>
            <a:spLocks noGrp="1"/>
          </p:cNvSpPr>
          <p:nvPr>
            <p:ph type="title"/>
          </p:nvPr>
        </p:nvSpPr>
        <p:spPr>
          <a:xfrm>
            <a:off x="177652" y="139287"/>
            <a:ext cx="6347713" cy="420210"/>
          </a:xfrm>
        </p:spPr>
        <p:txBody>
          <a:bodyPr>
            <a:normAutofit fontScale="90000"/>
          </a:bodyPr>
          <a:lstStyle/>
          <a:p>
            <a:r>
              <a:rPr lang="fr-BE" sz="2500" dirty="0" smtClean="0">
                <a:solidFill>
                  <a:srgbClr val="0070C0"/>
                </a:solidFill>
              </a:rPr>
              <a:t>Détails</a:t>
            </a:r>
            <a:endParaRPr lang="fr-BE" dirty="0"/>
          </a:p>
        </p:txBody>
      </p:sp>
      <p:pic>
        <p:nvPicPr>
          <p:cNvPr id="1026" name="Picture 2" descr="cid:image005.png@01DB7BB5.79DFF8E0"/>
          <p:cNvPicPr>
            <a:picLocks noChangeAspect="1" noChangeArrowheads="1"/>
          </p:cNvPicPr>
          <p:nvPr/>
        </p:nvPicPr>
        <p:blipFill>
          <a:blip r:embed="rId3" r:link="rId4" cstate="print">
            <a:extLst>
              <a:ext uri="{28A0092B-C50C-407E-A947-70E740481C1C}">
                <a14:useLocalDpi xmlns:a14="http://schemas.microsoft.com/office/drawing/2010/main" val="0"/>
              </a:ext>
            </a:extLst>
          </a:blip>
          <a:srcRect/>
          <a:stretch>
            <a:fillRect/>
          </a:stretch>
        </p:blipFill>
        <p:spPr bwMode="auto">
          <a:xfrm>
            <a:off x="177653" y="1235655"/>
            <a:ext cx="3507939" cy="265183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5" name="Titre 1"/>
          <p:cNvSpPr txBox="1">
            <a:spLocks/>
          </p:cNvSpPr>
          <p:nvPr/>
        </p:nvSpPr>
        <p:spPr>
          <a:xfrm>
            <a:off x="177653" y="633924"/>
            <a:ext cx="6347713" cy="508986"/>
          </a:xfrm>
          <a:prstGeom prst="rect">
            <a:avLst/>
          </a:prstGeom>
        </p:spPr>
        <p:txBody>
          <a:bodyPr vert="horz" lIns="91440" tIns="45720" rIns="91440" bIns="45720" rtlCol="0" anchor="t">
            <a:normAutofit fontScale="97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fr-BE" sz="2000" dirty="0" smtClean="0">
                <a:solidFill>
                  <a:srgbClr val="0070C0"/>
                </a:solidFill>
              </a:rPr>
              <a:t>Noues paysagère</a:t>
            </a:r>
            <a:endParaRPr lang="fr-BE" sz="2000" dirty="0"/>
          </a:p>
        </p:txBody>
      </p:sp>
      <p:pic>
        <p:nvPicPr>
          <p:cNvPr id="6" name="Image 5"/>
          <p:cNvPicPr>
            <a:picLocks noChangeAspect="1"/>
          </p:cNvPicPr>
          <p:nvPr/>
        </p:nvPicPr>
        <p:blipFill>
          <a:blip r:embed="rId5"/>
          <a:stretch>
            <a:fillRect/>
          </a:stretch>
        </p:blipFill>
        <p:spPr>
          <a:xfrm>
            <a:off x="5265155" y="4138972"/>
            <a:ext cx="3256914" cy="2396196"/>
          </a:xfrm>
          <a:prstGeom prst="rect">
            <a:avLst/>
          </a:prstGeom>
        </p:spPr>
      </p:pic>
      <p:sp>
        <p:nvSpPr>
          <p:cNvPr id="8" name="Titre 1"/>
          <p:cNvSpPr txBox="1">
            <a:spLocks/>
          </p:cNvSpPr>
          <p:nvPr/>
        </p:nvSpPr>
        <p:spPr>
          <a:xfrm>
            <a:off x="4351694" y="680297"/>
            <a:ext cx="6347713" cy="508986"/>
          </a:xfrm>
          <a:prstGeom prst="rect">
            <a:avLst/>
          </a:prstGeom>
        </p:spPr>
        <p:txBody>
          <a:bodyPr vert="horz" lIns="91440" tIns="45720" rIns="91440" bIns="45720" rtlCol="0" anchor="t">
            <a:normAutofit fontScale="97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fr-BE" sz="2000" dirty="0" smtClean="0">
                <a:solidFill>
                  <a:srgbClr val="0070C0"/>
                </a:solidFill>
              </a:rPr>
              <a:t>Revêtements drainants</a:t>
            </a:r>
            <a:endParaRPr lang="fr-BE" sz="2000" dirty="0"/>
          </a:p>
        </p:txBody>
      </p:sp>
      <p:pic>
        <p:nvPicPr>
          <p:cNvPr id="10" name="Image 9"/>
          <p:cNvPicPr>
            <a:picLocks noChangeAspect="1"/>
          </p:cNvPicPr>
          <p:nvPr/>
        </p:nvPicPr>
        <p:blipFill>
          <a:blip r:embed="rId6"/>
          <a:stretch>
            <a:fillRect/>
          </a:stretch>
        </p:blipFill>
        <p:spPr>
          <a:xfrm>
            <a:off x="177652" y="3941185"/>
            <a:ext cx="3869394" cy="2568139"/>
          </a:xfrm>
          <a:prstGeom prst="rect">
            <a:avLst/>
          </a:prstGeom>
        </p:spPr>
      </p:pic>
      <p:pic>
        <p:nvPicPr>
          <p:cNvPr id="3" name="Image 2"/>
          <p:cNvPicPr>
            <a:picLocks noChangeAspect="1"/>
          </p:cNvPicPr>
          <p:nvPr/>
        </p:nvPicPr>
        <p:blipFill>
          <a:blip r:embed="rId7"/>
          <a:stretch>
            <a:fillRect/>
          </a:stretch>
        </p:blipFill>
        <p:spPr>
          <a:xfrm>
            <a:off x="4262237" y="1142910"/>
            <a:ext cx="4743218" cy="2744580"/>
          </a:xfrm>
          <a:prstGeom prst="rect">
            <a:avLst/>
          </a:prstGeom>
        </p:spPr>
      </p:pic>
    </p:spTree>
    <p:extLst>
      <p:ext uri="{BB962C8B-B14F-4D97-AF65-F5344CB8AC3E}">
        <p14:creationId xmlns:p14="http://schemas.microsoft.com/office/powerpoint/2010/main" val="26161240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26"/>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8"/>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8"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re 1"/>
          <p:cNvSpPr txBox="1">
            <a:spLocks/>
          </p:cNvSpPr>
          <p:nvPr/>
        </p:nvSpPr>
        <p:spPr>
          <a:xfrm>
            <a:off x="177653" y="214046"/>
            <a:ext cx="6347713" cy="508986"/>
          </a:xfrm>
          <a:prstGeom prst="rect">
            <a:avLst/>
          </a:prstGeom>
        </p:spPr>
        <p:txBody>
          <a:bodyPr vert="horz" lIns="91440" tIns="45720" rIns="91440" bIns="45720" rtlCol="0" anchor="t">
            <a:normAutofit fontScale="97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fr-BE" sz="2000" dirty="0" smtClean="0">
                <a:solidFill>
                  <a:srgbClr val="0070C0"/>
                </a:solidFill>
              </a:rPr>
              <a:t>Pavés voirie : </a:t>
            </a:r>
            <a:endParaRPr lang="fr-BE" sz="2000" dirty="0"/>
          </a:p>
        </p:txBody>
      </p:sp>
      <p:pic>
        <p:nvPicPr>
          <p:cNvPr id="6" name="Image 5"/>
          <p:cNvPicPr>
            <a:picLocks noChangeAspect="1"/>
          </p:cNvPicPr>
          <p:nvPr/>
        </p:nvPicPr>
        <p:blipFill>
          <a:blip r:embed="rId2"/>
          <a:stretch>
            <a:fillRect/>
          </a:stretch>
        </p:blipFill>
        <p:spPr>
          <a:xfrm>
            <a:off x="3690889" y="614491"/>
            <a:ext cx="3030152" cy="2333982"/>
          </a:xfrm>
          <a:prstGeom prst="rect">
            <a:avLst/>
          </a:prstGeom>
        </p:spPr>
      </p:pic>
      <p:pic>
        <p:nvPicPr>
          <p:cNvPr id="7" name="Image 6"/>
          <p:cNvPicPr>
            <a:picLocks noChangeAspect="1"/>
          </p:cNvPicPr>
          <p:nvPr/>
        </p:nvPicPr>
        <p:blipFill>
          <a:blip r:embed="rId3"/>
          <a:stretch>
            <a:fillRect/>
          </a:stretch>
        </p:blipFill>
        <p:spPr>
          <a:xfrm>
            <a:off x="177653" y="971886"/>
            <a:ext cx="2980059" cy="1855290"/>
          </a:xfrm>
          <a:prstGeom prst="rect">
            <a:avLst/>
          </a:prstGeom>
        </p:spPr>
      </p:pic>
      <p:sp>
        <p:nvSpPr>
          <p:cNvPr id="8" name="Titre 1"/>
          <p:cNvSpPr txBox="1">
            <a:spLocks/>
          </p:cNvSpPr>
          <p:nvPr/>
        </p:nvSpPr>
        <p:spPr>
          <a:xfrm>
            <a:off x="177653" y="3634332"/>
            <a:ext cx="6347713" cy="508986"/>
          </a:xfrm>
          <a:prstGeom prst="rect">
            <a:avLst/>
          </a:prstGeom>
        </p:spPr>
        <p:txBody>
          <a:bodyPr vert="horz" lIns="91440" tIns="45720" rIns="91440" bIns="45720" rtlCol="0" anchor="t">
            <a:normAutofit fontScale="900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fr-BE" sz="2000" dirty="0" smtClean="0">
                <a:solidFill>
                  <a:srgbClr val="0070C0"/>
                </a:solidFill>
              </a:rPr>
              <a:t>Pavés naturel :  bords de l’église et de l’ancien clocher</a:t>
            </a:r>
            <a:endParaRPr lang="fr-BE" sz="2000" dirty="0"/>
          </a:p>
        </p:txBody>
      </p:sp>
      <p:pic>
        <p:nvPicPr>
          <p:cNvPr id="9" name="Image 8"/>
          <p:cNvPicPr>
            <a:picLocks noChangeAspect="1"/>
          </p:cNvPicPr>
          <p:nvPr/>
        </p:nvPicPr>
        <p:blipFill rotWithShape="1">
          <a:blip r:embed="rId4"/>
          <a:srcRect b="31053"/>
          <a:stretch/>
        </p:blipFill>
        <p:spPr>
          <a:xfrm>
            <a:off x="3758557" y="4143318"/>
            <a:ext cx="2962484" cy="2271791"/>
          </a:xfrm>
          <a:prstGeom prst="rect">
            <a:avLst/>
          </a:prstGeom>
        </p:spPr>
      </p:pic>
      <p:pic>
        <p:nvPicPr>
          <p:cNvPr id="10" name="Image 9"/>
          <p:cNvPicPr>
            <a:picLocks noChangeAspect="1"/>
          </p:cNvPicPr>
          <p:nvPr/>
        </p:nvPicPr>
        <p:blipFill rotWithShape="1">
          <a:blip r:embed="rId5"/>
          <a:srcRect l="13310" t="14325" r="11919" b="15345"/>
          <a:stretch/>
        </p:blipFill>
        <p:spPr>
          <a:xfrm>
            <a:off x="365714" y="4143318"/>
            <a:ext cx="2985795" cy="2052735"/>
          </a:xfrm>
          <a:prstGeom prst="rect">
            <a:avLst/>
          </a:prstGeom>
        </p:spPr>
      </p:pic>
    </p:spTree>
    <p:extLst>
      <p:ext uri="{BB962C8B-B14F-4D97-AF65-F5344CB8AC3E}">
        <p14:creationId xmlns:p14="http://schemas.microsoft.com/office/powerpoint/2010/main" val="1661469549"/>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re 1"/>
          <p:cNvSpPr txBox="1">
            <a:spLocks/>
          </p:cNvSpPr>
          <p:nvPr/>
        </p:nvSpPr>
        <p:spPr>
          <a:xfrm>
            <a:off x="177653" y="214046"/>
            <a:ext cx="6347713" cy="508986"/>
          </a:xfrm>
          <a:prstGeom prst="rect">
            <a:avLst/>
          </a:prstGeom>
        </p:spPr>
        <p:txBody>
          <a:bodyPr vert="horz" lIns="91440" tIns="45720" rIns="91440" bIns="45720" rtlCol="0" anchor="t">
            <a:normAutofit fontScale="97500"/>
          </a:bodyPr>
          <a:lst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fr-BE" sz="2000" dirty="0" smtClean="0">
                <a:solidFill>
                  <a:srgbClr val="0070C0"/>
                </a:solidFill>
              </a:rPr>
              <a:t>Merci de votre attention</a:t>
            </a:r>
            <a:endParaRPr lang="fr-BE" sz="2000" dirty="0"/>
          </a:p>
        </p:txBody>
      </p:sp>
      <p:pic>
        <p:nvPicPr>
          <p:cNvPr id="2" name="Image 1"/>
          <p:cNvPicPr>
            <a:picLocks noChangeAspect="1"/>
          </p:cNvPicPr>
          <p:nvPr/>
        </p:nvPicPr>
        <p:blipFill>
          <a:blip r:embed="rId2"/>
          <a:stretch>
            <a:fillRect/>
          </a:stretch>
        </p:blipFill>
        <p:spPr>
          <a:xfrm>
            <a:off x="617279" y="723032"/>
            <a:ext cx="7925975" cy="5944481"/>
          </a:xfrm>
          <a:prstGeom prst="rect">
            <a:avLst/>
          </a:prstGeom>
        </p:spPr>
      </p:pic>
    </p:spTree>
    <p:extLst>
      <p:ext uri="{BB962C8B-B14F-4D97-AF65-F5344CB8AC3E}">
        <p14:creationId xmlns:p14="http://schemas.microsoft.com/office/powerpoint/2010/main" val="2331456730"/>
      </p:ext>
    </p:extLst>
  </p:cSld>
  <p:clrMapOvr>
    <a:masterClrMapping/>
  </p:clrMapOvr>
  <p:timing>
    <p:tnLst>
      <p:par>
        <p:cTn id="1" dur="indefinite" restart="never" nodeType="tmRoot"/>
      </p:par>
    </p:tnLst>
  </p:timing>
</p:sld>
</file>

<file path=ppt/theme/theme1.xml><?xml version="1.0" encoding="utf-8"?>
<a:theme xmlns:a="http://schemas.openxmlformats.org/drawingml/2006/main" name="Facette">
  <a:themeElements>
    <a:clrScheme name="Facette">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te">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te">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2.xml><?xml version="1.0" encoding="utf-8"?>
<a:theme xmlns:a="http://schemas.openxmlformats.org/drawingml/2006/main" name="Thème Offic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877</TotalTime>
  <Words>498</Words>
  <Application>Microsoft Office PowerPoint</Application>
  <PresentationFormat>Affichage à l'écran (4:3)</PresentationFormat>
  <Paragraphs>44</Paragraphs>
  <Slides>9</Slides>
  <Notes>1</Notes>
  <HiddenSlides>0</HiddenSlides>
  <MMClips>0</MMClips>
  <ScaleCrop>false</ScaleCrop>
  <HeadingPairs>
    <vt:vector size="6" baseType="variant">
      <vt:variant>
        <vt:lpstr>Polices utilisées</vt:lpstr>
      </vt:variant>
      <vt:variant>
        <vt:i4>5</vt:i4>
      </vt:variant>
      <vt:variant>
        <vt:lpstr>Thème</vt:lpstr>
      </vt:variant>
      <vt:variant>
        <vt:i4>1</vt:i4>
      </vt:variant>
      <vt:variant>
        <vt:lpstr>Titres des diapositives</vt:lpstr>
      </vt:variant>
      <vt:variant>
        <vt:i4>9</vt:i4>
      </vt:variant>
    </vt:vector>
  </HeadingPairs>
  <TitlesOfParts>
    <vt:vector size="15" baseType="lpstr">
      <vt:lpstr>Arial</vt:lpstr>
      <vt:lpstr>Calibri</vt:lpstr>
      <vt:lpstr>Trebuchet MS</vt:lpstr>
      <vt:lpstr>Wingdings</vt:lpstr>
      <vt:lpstr>Wingdings 3</vt:lpstr>
      <vt:lpstr>Facette</vt:lpstr>
      <vt:lpstr>Amélioration des abords de          l’Eglise Saint-Pierre.</vt:lpstr>
      <vt:lpstr>Historique</vt:lpstr>
      <vt:lpstr>Origines du projet : </vt:lpstr>
      <vt:lpstr>Emprise du projet</vt:lpstr>
      <vt:lpstr>Objectifs du projet</vt:lpstr>
      <vt:lpstr>Le plan</vt:lpstr>
      <vt:lpstr>Détails</vt:lpstr>
      <vt:lpstr>Présentation PowerPoint</vt:lpstr>
      <vt:lpstr>Présentation PowerPoint</vt:lpstr>
    </vt:vector>
  </TitlesOfParts>
  <Company>Administration communale de Woluwe-Saint-Pierre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Amélioration des abords de l’Eglise Saint Pierre.</dc:title>
  <dc:creator>Arnaud Demortier</dc:creator>
  <cp:lastModifiedBy>Vincent De Vadder</cp:lastModifiedBy>
  <cp:revision>44</cp:revision>
  <dcterms:created xsi:type="dcterms:W3CDTF">2025-06-25T07:21:34Z</dcterms:created>
  <dcterms:modified xsi:type="dcterms:W3CDTF">2025-06-30T15:31:41Z</dcterms:modified>
</cp:coreProperties>
</file>