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5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BE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052689"/>
          </a:xfrm>
        </p:spPr>
        <p:txBody>
          <a:bodyPr>
            <a:normAutofit/>
          </a:bodyPr>
          <a:lstStyle/>
          <a:p>
            <a:r>
              <a:rPr lang="fr-BE" sz="4400" dirty="0"/>
              <a:t>Projet de réfection de voirie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89213" y="3851690"/>
            <a:ext cx="8915399" cy="1126283"/>
          </a:xfrm>
        </p:spPr>
        <p:txBody>
          <a:bodyPr>
            <a:normAutofit/>
          </a:bodyPr>
          <a:lstStyle/>
          <a:p>
            <a:r>
              <a:rPr lang="fr-BE" sz="2800" dirty="0"/>
              <a:t>Rue du </a:t>
            </a:r>
            <a:r>
              <a:rPr lang="fr-BE" sz="2800" dirty="0" err="1"/>
              <a:t>Bemel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116561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27357"/>
          </a:xfrm>
        </p:spPr>
        <p:txBody>
          <a:bodyPr>
            <a:normAutofit/>
          </a:bodyPr>
          <a:lstStyle/>
          <a:p>
            <a:r>
              <a:rPr lang="fr-BE" sz="2500" dirty="0"/>
              <a:t>Contexte et Diagnostic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417533"/>
            <a:ext cx="7200675" cy="519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3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04779"/>
          </a:xfrm>
        </p:spPr>
        <p:txBody>
          <a:bodyPr>
            <a:normAutofit/>
          </a:bodyPr>
          <a:lstStyle/>
          <a:p>
            <a:r>
              <a:rPr lang="fr-BE" sz="2500" dirty="0"/>
              <a:t>Situation existante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619075"/>
            <a:ext cx="5004626" cy="26715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681" y="1619075"/>
            <a:ext cx="2381556" cy="267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457908"/>
          </a:xfrm>
        </p:spPr>
        <p:txBody>
          <a:bodyPr>
            <a:normAutofit/>
          </a:bodyPr>
          <a:lstStyle/>
          <a:p>
            <a:r>
              <a:rPr lang="fr-BE" sz="2500" dirty="0"/>
              <a:t>Enjeux identifiés</a:t>
            </a:r>
            <a:br>
              <a:rPr lang="fr-BE" sz="2500" dirty="0"/>
            </a:br>
            <a:br>
              <a:rPr lang="fr-BE" sz="2500" dirty="0"/>
            </a:br>
            <a:br>
              <a:rPr lang="fr-BE" sz="2500" dirty="0"/>
            </a:br>
            <a:r>
              <a:rPr lang="fr-BE" sz="2000" dirty="0"/>
              <a:t>Vétusté de la voirie</a:t>
            </a:r>
            <a:br>
              <a:rPr lang="fr-BE" sz="2500" dirty="0"/>
            </a:br>
            <a:br>
              <a:rPr lang="fr-BE" sz="2500" dirty="0"/>
            </a:br>
            <a:r>
              <a:rPr lang="fr-BE" sz="2000" dirty="0"/>
              <a:t>Problème de sécurité</a:t>
            </a:r>
            <a:br>
              <a:rPr lang="fr-BE" sz="2500" dirty="0"/>
            </a:b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607326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895846"/>
          </a:xfrm>
        </p:spPr>
        <p:txBody>
          <a:bodyPr/>
          <a:lstStyle/>
          <a:p>
            <a:r>
              <a:rPr lang="fr-BE" sz="2500" dirty="0"/>
              <a:t>Objectifs du projet</a:t>
            </a:r>
            <a:br>
              <a:rPr lang="fr-BE" dirty="0"/>
            </a:br>
            <a:br>
              <a:rPr lang="fr-BE" dirty="0"/>
            </a:br>
            <a:r>
              <a:rPr lang="fr-BE" sz="1800" dirty="0"/>
              <a:t>Amélioration du cadre de vie</a:t>
            </a:r>
            <a:br>
              <a:rPr lang="fr-BE" sz="1800" dirty="0"/>
            </a:br>
            <a:br>
              <a:rPr lang="fr-BE" sz="1800" dirty="0"/>
            </a:br>
            <a:r>
              <a:rPr lang="fr-BE" sz="1800" dirty="0"/>
              <a:t>Sécurisation</a:t>
            </a:r>
            <a:br>
              <a:rPr lang="fr-BE" dirty="0"/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0261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4937791"/>
          </a:xfrm>
        </p:spPr>
        <p:txBody>
          <a:bodyPr>
            <a:normAutofit/>
          </a:bodyPr>
          <a:lstStyle/>
          <a:p>
            <a:r>
              <a:rPr lang="fr-BE" sz="2500" dirty="0"/>
              <a:t>Calendrier des travaux</a:t>
            </a:r>
            <a:br>
              <a:rPr lang="fr-BE" sz="2500" dirty="0"/>
            </a:br>
            <a:br>
              <a:rPr lang="fr-BE" sz="2500" dirty="0"/>
            </a:br>
            <a:r>
              <a:rPr lang="fr-BE" sz="2000" dirty="0"/>
              <a:t>Planning prévisionnel</a:t>
            </a:r>
            <a:br>
              <a:rPr lang="fr-BE" sz="1800" dirty="0"/>
            </a:br>
            <a:br>
              <a:rPr lang="fr-BE" sz="1800" dirty="0"/>
            </a:br>
            <a:r>
              <a:rPr lang="fr-BE" sz="1800" dirty="0"/>
              <a:t>- </a:t>
            </a:r>
            <a:r>
              <a:rPr lang="fr-BE" sz="1800"/>
              <a:t>Phase communale</a:t>
            </a:r>
            <a:br>
              <a:rPr lang="fr-BE" sz="1800" dirty="0"/>
            </a:br>
            <a:r>
              <a:rPr lang="fr-BE" sz="1800" dirty="0"/>
              <a:t>	- 16 au 28 février 2026</a:t>
            </a:r>
            <a:br>
              <a:rPr lang="fr-BE" sz="1800" dirty="0"/>
            </a:br>
            <a:br>
              <a:rPr lang="fr-BE" sz="1800" dirty="0"/>
            </a:br>
            <a:r>
              <a:rPr lang="fr-BE" sz="1800" dirty="0"/>
              <a:t>Impact sur le quotidien :</a:t>
            </a:r>
            <a:br>
              <a:rPr lang="fr-BE" sz="1800" dirty="0"/>
            </a:br>
            <a:r>
              <a:rPr lang="fr-BE" sz="1800" dirty="0"/>
              <a:t>- Plan de déviation</a:t>
            </a:r>
            <a:br>
              <a:rPr lang="fr-BE" sz="1800" dirty="0"/>
            </a:br>
            <a:r>
              <a:rPr lang="fr-BE" sz="1800" dirty="0"/>
              <a:t>- Accès riverains durant les travaux</a:t>
            </a:r>
            <a:br>
              <a:rPr lang="fr-BE" sz="1800" dirty="0"/>
            </a:br>
            <a:endParaRPr lang="fr-BE" sz="1800" dirty="0"/>
          </a:p>
        </p:txBody>
      </p:sp>
    </p:spTree>
    <p:extLst>
      <p:ext uri="{BB962C8B-B14F-4D97-AF65-F5344CB8AC3E}">
        <p14:creationId xmlns:p14="http://schemas.microsoft.com/office/powerpoint/2010/main" val="1199720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2200" dirty="0"/>
              <a:t>Lien pour retrouver toutes les informations :</a:t>
            </a:r>
            <a:br>
              <a:rPr lang="fr-BE" sz="2200" dirty="0"/>
            </a:br>
            <a:br>
              <a:rPr lang="fr-BE" sz="2200" dirty="0"/>
            </a:br>
            <a:r>
              <a:rPr lang="fr-BE" sz="2200" dirty="0"/>
              <a:t>https://www.woluwe1150.be/services-communaux/travaux-publics/projets-en-cours/</a:t>
            </a:r>
            <a:br>
              <a:rPr lang="fr-BE" dirty="0"/>
            </a:b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63071284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</TotalTime>
  <Words>106</Words>
  <Application>Microsoft Office PowerPoint</Application>
  <PresentationFormat>Grand écran</PresentationFormat>
  <Paragraphs>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Brin</vt:lpstr>
      <vt:lpstr>Projet de réfection de voirie</vt:lpstr>
      <vt:lpstr>Contexte et Diagnostic</vt:lpstr>
      <vt:lpstr>Situation existante</vt:lpstr>
      <vt:lpstr>Enjeux identifiés   Vétusté de la voirie  Problème de sécurité </vt:lpstr>
      <vt:lpstr>Objectifs du projet  Amélioration du cadre de vie  Sécurisation </vt:lpstr>
      <vt:lpstr>Calendrier des travaux  Planning prévisionnel  - Phase communale  - 16 au 28 février 2026  Impact sur le quotidien : - Plan de déviation - Accès riverains durant les travaux </vt:lpstr>
      <vt:lpstr>Lien pour retrouver toutes les informations :  https://www.woluwe1150.be/services-communaux/travaux-publics/projets-en-cours/ 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de réfection de voirie</dc:title>
  <dc:creator>Cédric Visse</dc:creator>
  <cp:lastModifiedBy>Gaelle Daneels</cp:lastModifiedBy>
  <cp:revision>5</cp:revision>
  <dcterms:created xsi:type="dcterms:W3CDTF">2026-01-29T14:00:11Z</dcterms:created>
  <dcterms:modified xsi:type="dcterms:W3CDTF">2026-02-02T08:42:54Z</dcterms:modified>
</cp:coreProperties>
</file>