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92" r:id="rId2"/>
  </p:sldIdLst>
  <p:sldSz cx="12192000" cy="6858000"/>
  <p:notesSz cx="7104063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6F6F6"/>
    <a:srgbClr val="005B8D"/>
    <a:srgbClr val="0F54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636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55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Modifier le style des sous-titres du masque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40192-8E23-4DFC-A0D7-0EA59D1AE278}" type="datetimeFigureOut">
              <a:rPr lang="fr-BE" smtClean="0"/>
              <a:t>11-02-26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B2A15-518B-407E-A26F-81210A895628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2195884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40192-8E23-4DFC-A0D7-0EA59D1AE278}" type="datetimeFigureOut">
              <a:rPr lang="fr-BE" smtClean="0"/>
              <a:t>11-02-26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B2A15-518B-407E-A26F-81210A895628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8534694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40192-8E23-4DFC-A0D7-0EA59D1AE278}" type="datetimeFigureOut">
              <a:rPr lang="fr-BE" smtClean="0"/>
              <a:t>11-02-26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B2A15-518B-407E-A26F-81210A895628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7982489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40192-8E23-4DFC-A0D7-0EA59D1AE278}" type="datetimeFigureOut">
              <a:rPr lang="fr-BE" smtClean="0"/>
              <a:t>11-02-26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B2A15-518B-407E-A26F-81210A895628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4076874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40192-8E23-4DFC-A0D7-0EA59D1AE278}" type="datetimeFigureOut">
              <a:rPr lang="fr-BE" smtClean="0"/>
              <a:t>11-02-26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B2A15-518B-407E-A26F-81210A895628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7922382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40192-8E23-4DFC-A0D7-0EA59D1AE278}" type="datetimeFigureOut">
              <a:rPr lang="fr-BE" smtClean="0"/>
              <a:t>11-02-26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B2A15-518B-407E-A26F-81210A895628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7060861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40192-8E23-4DFC-A0D7-0EA59D1AE278}" type="datetimeFigureOut">
              <a:rPr lang="fr-BE" smtClean="0"/>
              <a:t>11-02-26</a:t>
            </a:fld>
            <a:endParaRPr lang="fr-BE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B2A15-518B-407E-A26F-81210A895628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4833292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40192-8E23-4DFC-A0D7-0EA59D1AE278}" type="datetimeFigureOut">
              <a:rPr lang="fr-BE" smtClean="0"/>
              <a:t>11-02-26</a:t>
            </a:fld>
            <a:endParaRPr lang="fr-BE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B2A15-518B-407E-A26F-81210A895628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6526623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40192-8E23-4DFC-A0D7-0EA59D1AE278}" type="datetimeFigureOut">
              <a:rPr lang="fr-BE" smtClean="0"/>
              <a:t>11-02-26</a:t>
            </a:fld>
            <a:endParaRPr lang="fr-BE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B2A15-518B-407E-A26F-81210A895628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1104390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40192-8E23-4DFC-A0D7-0EA59D1AE278}" type="datetimeFigureOut">
              <a:rPr lang="fr-BE" smtClean="0"/>
              <a:t>11-02-26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B2A15-518B-407E-A26F-81210A895628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3748928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40192-8E23-4DFC-A0D7-0EA59D1AE278}" type="datetimeFigureOut">
              <a:rPr lang="fr-BE" smtClean="0"/>
              <a:t>11-02-26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B2A15-518B-407E-A26F-81210A895628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6603018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840192-8E23-4DFC-A0D7-0EA59D1AE278}" type="datetimeFigureOut">
              <a:rPr lang="fr-BE" smtClean="0"/>
              <a:t>11-02-26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2B2A15-518B-407E-A26F-81210A895628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7119275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1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0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11" Type="http://schemas.openxmlformats.org/officeDocument/2006/relationships/image" Target="../media/image9.png"/><Relationship Id="rId5" Type="http://schemas.openxmlformats.org/officeDocument/2006/relationships/image" Target="../media/image4.png"/><Relationship Id="rId15" Type="http://schemas.openxmlformats.org/officeDocument/2006/relationships/image" Target="../media/image12.png"/><Relationship Id="rId10" Type="http://schemas.openxmlformats.org/officeDocument/2006/relationships/image" Target="../media/image8.png"/><Relationship Id="rId4" Type="http://schemas.openxmlformats.org/officeDocument/2006/relationships/image" Target="../media/image3.png"/><Relationship Id="rId9" Type="http://schemas.microsoft.com/office/2007/relationships/hdphoto" Target="../media/hdphoto1.wdp"/><Relationship Id="rId14" Type="http://schemas.microsoft.com/office/2007/relationships/hdphoto" Target="../media/hdphoto2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9113" y="738869"/>
            <a:ext cx="9404029" cy="6040442"/>
          </a:xfrm>
          <a:prstGeom prst="rect">
            <a:avLst/>
          </a:prstGeom>
        </p:spPr>
      </p:pic>
      <p:grpSp>
        <p:nvGrpSpPr>
          <p:cNvPr id="39" name="Groupe 38"/>
          <p:cNvGrpSpPr/>
          <p:nvPr/>
        </p:nvGrpSpPr>
        <p:grpSpPr>
          <a:xfrm rot="20933340">
            <a:off x="2843896" y="1926476"/>
            <a:ext cx="1092631" cy="811451"/>
            <a:chOff x="5300662" y="2301875"/>
            <a:chExt cx="338138" cy="352425"/>
          </a:xfrm>
        </p:grpSpPr>
        <p:cxnSp>
          <p:nvCxnSpPr>
            <p:cNvPr id="41" name="Connecteur droit avec flèche 40"/>
            <p:cNvCxnSpPr/>
            <p:nvPr/>
          </p:nvCxnSpPr>
          <p:spPr>
            <a:xfrm flipH="1">
              <a:off x="5300662" y="2368550"/>
              <a:ext cx="274638" cy="285750"/>
            </a:xfrm>
            <a:prstGeom prst="straightConnector1">
              <a:avLst/>
            </a:prstGeom>
            <a:ln w="38100">
              <a:solidFill>
                <a:srgbClr val="00B0F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Connecteur droit avec flèche 41"/>
            <p:cNvCxnSpPr/>
            <p:nvPr/>
          </p:nvCxnSpPr>
          <p:spPr>
            <a:xfrm flipV="1">
              <a:off x="5353050" y="2301875"/>
              <a:ext cx="285750" cy="296069"/>
            </a:xfrm>
            <a:prstGeom prst="straightConnector1">
              <a:avLst/>
            </a:prstGeom>
            <a:ln w="38100">
              <a:solidFill>
                <a:srgbClr val="00B0F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3" name="Groupe 42"/>
          <p:cNvGrpSpPr/>
          <p:nvPr/>
        </p:nvGrpSpPr>
        <p:grpSpPr>
          <a:xfrm rot="4724171">
            <a:off x="2824508" y="1991584"/>
            <a:ext cx="1092631" cy="811451"/>
            <a:chOff x="5300662" y="2301875"/>
            <a:chExt cx="338138" cy="352425"/>
          </a:xfrm>
        </p:grpSpPr>
        <p:cxnSp>
          <p:nvCxnSpPr>
            <p:cNvPr id="44" name="Connecteur droit avec flèche 43"/>
            <p:cNvCxnSpPr/>
            <p:nvPr/>
          </p:nvCxnSpPr>
          <p:spPr>
            <a:xfrm flipH="1">
              <a:off x="5300662" y="2368550"/>
              <a:ext cx="274638" cy="285750"/>
            </a:xfrm>
            <a:prstGeom prst="straightConnector1">
              <a:avLst/>
            </a:prstGeom>
            <a:ln w="38100">
              <a:solidFill>
                <a:srgbClr val="00B0F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Connecteur droit avec flèche 44"/>
            <p:cNvCxnSpPr/>
            <p:nvPr/>
          </p:nvCxnSpPr>
          <p:spPr>
            <a:xfrm flipV="1">
              <a:off x="5353050" y="2301875"/>
              <a:ext cx="285750" cy="296069"/>
            </a:xfrm>
            <a:prstGeom prst="straightConnector1">
              <a:avLst/>
            </a:prstGeom>
            <a:ln w="38100">
              <a:solidFill>
                <a:srgbClr val="00B0F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7" name="Groupe 56"/>
          <p:cNvGrpSpPr/>
          <p:nvPr/>
        </p:nvGrpSpPr>
        <p:grpSpPr>
          <a:xfrm rot="4724171" flipH="1">
            <a:off x="5273407" y="1598657"/>
            <a:ext cx="529275" cy="1065393"/>
            <a:chOff x="5300662" y="2301875"/>
            <a:chExt cx="338138" cy="352425"/>
          </a:xfrm>
        </p:grpSpPr>
        <p:cxnSp>
          <p:nvCxnSpPr>
            <p:cNvPr id="58" name="Connecteur droit avec flèche 57"/>
            <p:cNvCxnSpPr/>
            <p:nvPr/>
          </p:nvCxnSpPr>
          <p:spPr>
            <a:xfrm flipH="1">
              <a:off x="5300662" y="2368550"/>
              <a:ext cx="274638" cy="285750"/>
            </a:xfrm>
            <a:prstGeom prst="straightConnector1">
              <a:avLst/>
            </a:prstGeom>
            <a:ln w="38100">
              <a:solidFill>
                <a:srgbClr val="00B0F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Connecteur droit avec flèche 58"/>
            <p:cNvCxnSpPr/>
            <p:nvPr/>
          </p:nvCxnSpPr>
          <p:spPr>
            <a:xfrm flipV="1">
              <a:off x="5353050" y="2301875"/>
              <a:ext cx="285750" cy="296069"/>
            </a:xfrm>
            <a:prstGeom prst="straightConnector1">
              <a:avLst/>
            </a:prstGeom>
            <a:ln w="38100">
              <a:solidFill>
                <a:srgbClr val="00B0F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0" name="Groupe 59"/>
          <p:cNvGrpSpPr/>
          <p:nvPr/>
        </p:nvGrpSpPr>
        <p:grpSpPr>
          <a:xfrm rot="4724171" flipH="1">
            <a:off x="5956857" y="2462711"/>
            <a:ext cx="141878" cy="1255222"/>
            <a:chOff x="5300662" y="2301875"/>
            <a:chExt cx="338138" cy="352425"/>
          </a:xfrm>
        </p:grpSpPr>
        <p:cxnSp>
          <p:nvCxnSpPr>
            <p:cNvPr id="61" name="Connecteur droit avec flèche 60"/>
            <p:cNvCxnSpPr/>
            <p:nvPr/>
          </p:nvCxnSpPr>
          <p:spPr>
            <a:xfrm flipH="1">
              <a:off x="5300662" y="2368550"/>
              <a:ext cx="274638" cy="285750"/>
            </a:xfrm>
            <a:prstGeom prst="straightConnector1">
              <a:avLst/>
            </a:prstGeom>
            <a:ln w="38100">
              <a:solidFill>
                <a:srgbClr val="00B0F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Connecteur droit avec flèche 61"/>
            <p:cNvCxnSpPr/>
            <p:nvPr/>
          </p:nvCxnSpPr>
          <p:spPr>
            <a:xfrm flipV="1">
              <a:off x="5353050" y="2301875"/>
              <a:ext cx="285750" cy="296069"/>
            </a:xfrm>
            <a:prstGeom prst="straightConnector1">
              <a:avLst/>
            </a:prstGeom>
            <a:ln w="38100">
              <a:solidFill>
                <a:srgbClr val="00B0F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3" name="Groupe 62"/>
          <p:cNvGrpSpPr/>
          <p:nvPr/>
        </p:nvGrpSpPr>
        <p:grpSpPr>
          <a:xfrm rot="4724171" flipH="1">
            <a:off x="3534985" y="4523432"/>
            <a:ext cx="721977" cy="416098"/>
            <a:chOff x="5300662" y="2301875"/>
            <a:chExt cx="338138" cy="352425"/>
          </a:xfrm>
        </p:grpSpPr>
        <p:cxnSp>
          <p:nvCxnSpPr>
            <p:cNvPr id="64" name="Connecteur droit avec flèche 63"/>
            <p:cNvCxnSpPr/>
            <p:nvPr/>
          </p:nvCxnSpPr>
          <p:spPr>
            <a:xfrm flipH="1">
              <a:off x="5300662" y="2368550"/>
              <a:ext cx="274638" cy="285750"/>
            </a:xfrm>
            <a:prstGeom prst="straightConnector1">
              <a:avLst/>
            </a:prstGeom>
            <a:ln w="38100">
              <a:solidFill>
                <a:srgbClr val="00B0F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Connecteur droit avec flèche 64"/>
            <p:cNvCxnSpPr/>
            <p:nvPr/>
          </p:nvCxnSpPr>
          <p:spPr>
            <a:xfrm flipV="1">
              <a:off x="5353050" y="2301875"/>
              <a:ext cx="285750" cy="296069"/>
            </a:xfrm>
            <a:prstGeom prst="straightConnector1">
              <a:avLst/>
            </a:prstGeom>
            <a:ln w="38100">
              <a:solidFill>
                <a:srgbClr val="00B0F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6" name="Groupe 65"/>
          <p:cNvGrpSpPr/>
          <p:nvPr/>
        </p:nvGrpSpPr>
        <p:grpSpPr>
          <a:xfrm rot="4724171" flipH="1">
            <a:off x="6044336" y="3710481"/>
            <a:ext cx="295238" cy="853752"/>
            <a:chOff x="5300662" y="2301875"/>
            <a:chExt cx="338138" cy="352425"/>
          </a:xfrm>
        </p:grpSpPr>
        <p:cxnSp>
          <p:nvCxnSpPr>
            <p:cNvPr id="67" name="Connecteur droit avec flèche 66"/>
            <p:cNvCxnSpPr/>
            <p:nvPr/>
          </p:nvCxnSpPr>
          <p:spPr>
            <a:xfrm flipH="1">
              <a:off x="5300662" y="2368550"/>
              <a:ext cx="274638" cy="285750"/>
            </a:xfrm>
            <a:prstGeom prst="straightConnector1">
              <a:avLst/>
            </a:prstGeom>
            <a:ln w="38100">
              <a:solidFill>
                <a:srgbClr val="00B0F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Connecteur droit avec flèche 67"/>
            <p:cNvCxnSpPr/>
            <p:nvPr/>
          </p:nvCxnSpPr>
          <p:spPr>
            <a:xfrm flipV="1">
              <a:off x="5353050" y="2301875"/>
              <a:ext cx="285750" cy="296069"/>
            </a:xfrm>
            <a:prstGeom prst="straightConnector1">
              <a:avLst/>
            </a:prstGeom>
            <a:ln w="38100">
              <a:solidFill>
                <a:srgbClr val="00B0F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9" name="Groupe 68"/>
          <p:cNvGrpSpPr/>
          <p:nvPr/>
        </p:nvGrpSpPr>
        <p:grpSpPr>
          <a:xfrm rot="4724171" flipH="1">
            <a:off x="7352460" y="3961739"/>
            <a:ext cx="161847" cy="1170654"/>
            <a:chOff x="5300662" y="2301875"/>
            <a:chExt cx="338138" cy="352425"/>
          </a:xfrm>
        </p:grpSpPr>
        <p:cxnSp>
          <p:nvCxnSpPr>
            <p:cNvPr id="70" name="Connecteur droit avec flèche 69"/>
            <p:cNvCxnSpPr/>
            <p:nvPr/>
          </p:nvCxnSpPr>
          <p:spPr>
            <a:xfrm flipH="1">
              <a:off x="5300662" y="2368550"/>
              <a:ext cx="274638" cy="285750"/>
            </a:xfrm>
            <a:prstGeom prst="straightConnector1">
              <a:avLst/>
            </a:prstGeom>
            <a:ln w="38100">
              <a:solidFill>
                <a:srgbClr val="00B0F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Connecteur droit avec flèche 70"/>
            <p:cNvCxnSpPr/>
            <p:nvPr/>
          </p:nvCxnSpPr>
          <p:spPr>
            <a:xfrm flipV="1">
              <a:off x="5353050" y="2301875"/>
              <a:ext cx="285750" cy="296069"/>
            </a:xfrm>
            <a:prstGeom prst="straightConnector1">
              <a:avLst/>
            </a:prstGeom>
            <a:ln w="38100">
              <a:solidFill>
                <a:srgbClr val="00B0F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4" name="Groupe 73"/>
          <p:cNvGrpSpPr/>
          <p:nvPr/>
        </p:nvGrpSpPr>
        <p:grpSpPr>
          <a:xfrm rot="4724171">
            <a:off x="4442770" y="3943894"/>
            <a:ext cx="483625" cy="873048"/>
            <a:chOff x="5300662" y="2301875"/>
            <a:chExt cx="338138" cy="352425"/>
          </a:xfrm>
        </p:grpSpPr>
        <p:cxnSp>
          <p:nvCxnSpPr>
            <p:cNvPr id="75" name="Connecteur droit avec flèche 74"/>
            <p:cNvCxnSpPr/>
            <p:nvPr/>
          </p:nvCxnSpPr>
          <p:spPr>
            <a:xfrm flipH="1">
              <a:off x="5300662" y="2368550"/>
              <a:ext cx="274638" cy="285750"/>
            </a:xfrm>
            <a:prstGeom prst="straightConnector1">
              <a:avLst/>
            </a:prstGeom>
            <a:ln w="38100">
              <a:solidFill>
                <a:srgbClr val="00B0F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Connecteur droit avec flèche 75"/>
            <p:cNvCxnSpPr/>
            <p:nvPr/>
          </p:nvCxnSpPr>
          <p:spPr>
            <a:xfrm flipV="1">
              <a:off x="5353050" y="2301875"/>
              <a:ext cx="285750" cy="296069"/>
            </a:xfrm>
            <a:prstGeom prst="straightConnector1">
              <a:avLst/>
            </a:prstGeom>
            <a:ln w="38100">
              <a:solidFill>
                <a:srgbClr val="00B0F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7" name="Groupe 76"/>
          <p:cNvGrpSpPr/>
          <p:nvPr/>
        </p:nvGrpSpPr>
        <p:grpSpPr>
          <a:xfrm rot="4724171">
            <a:off x="5959261" y="4456711"/>
            <a:ext cx="424292" cy="764061"/>
            <a:chOff x="5300662" y="2301875"/>
            <a:chExt cx="338138" cy="352425"/>
          </a:xfrm>
        </p:grpSpPr>
        <p:cxnSp>
          <p:nvCxnSpPr>
            <p:cNvPr id="78" name="Connecteur droit avec flèche 77"/>
            <p:cNvCxnSpPr/>
            <p:nvPr/>
          </p:nvCxnSpPr>
          <p:spPr>
            <a:xfrm flipH="1">
              <a:off x="5300662" y="2368550"/>
              <a:ext cx="274638" cy="285750"/>
            </a:xfrm>
            <a:prstGeom prst="straightConnector1">
              <a:avLst/>
            </a:prstGeom>
            <a:ln w="38100">
              <a:solidFill>
                <a:srgbClr val="00B0F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Connecteur droit avec flèche 78"/>
            <p:cNvCxnSpPr/>
            <p:nvPr/>
          </p:nvCxnSpPr>
          <p:spPr>
            <a:xfrm flipV="1">
              <a:off x="5353050" y="2301875"/>
              <a:ext cx="285750" cy="296069"/>
            </a:xfrm>
            <a:prstGeom prst="straightConnector1">
              <a:avLst/>
            </a:prstGeom>
            <a:ln w="38100">
              <a:solidFill>
                <a:srgbClr val="00B0F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0" name="Groupe 79"/>
          <p:cNvGrpSpPr/>
          <p:nvPr/>
        </p:nvGrpSpPr>
        <p:grpSpPr>
          <a:xfrm rot="4342842" flipH="1">
            <a:off x="4604312" y="4807232"/>
            <a:ext cx="295509" cy="747564"/>
            <a:chOff x="5300662" y="2301875"/>
            <a:chExt cx="338138" cy="352425"/>
          </a:xfrm>
        </p:grpSpPr>
        <p:cxnSp>
          <p:nvCxnSpPr>
            <p:cNvPr id="81" name="Connecteur droit avec flèche 80"/>
            <p:cNvCxnSpPr/>
            <p:nvPr/>
          </p:nvCxnSpPr>
          <p:spPr>
            <a:xfrm flipH="1">
              <a:off x="5300662" y="2368550"/>
              <a:ext cx="274638" cy="285750"/>
            </a:xfrm>
            <a:prstGeom prst="straightConnector1">
              <a:avLst/>
            </a:prstGeom>
            <a:ln w="38100">
              <a:solidFill>
                <a:srgbClr val="00B0F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Connecteur droit avec flèche 81"/>
            <p:cNvCxnSpPr/>
            <p:nvPr/>
          </p:nvCxnSpPr>
          <p:spPr>
            <a:xfrm flipV="1">
              <a:off x="5353050" y="2301875"/>
              <a:ext cx="285750" cy="296069"/>
            </a:xfrm>
            <a:prstGeom prst="straightConnector1">
              <a:avLst/>
            </a:prstGeom>
            <a:ln w="38100">
              <a:solidFill>
                <a:srgbClr val="00B0F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3" name="Groupe 82"/>
          <p:cNvGrpSpPr/>
          <p:nvPr/>
        </p:nvGrpSpPr>
        <p:grpSpPr>
          <a:xfrm rot="4724171" flipH="1">
            <a:off x="8668881" y="4385253"/>
            <a:ext cx="408780" cy="664354"/>
            <a:chOff x="5300662" y="2301875"/>
            <a:chExt cx="338138" cy="352425"/>
          </a:xfrm>
        </p:grpSpPr>
        <p:cxnSp>
          <p:nvCxnSpPr>
            <p:cNvPr id="84" name="Connecteur droit avec flèche 83"/>
            <p:cNvCxnSpPr/>
            <p:nvPr/>
          </p:nvCxnSpPr>
          <p:spPr>
            <a:xfrm flipH="1">
              <a:off x="5300662" y="2368550"/>
              <a:ext cx="274638" cy="285750"/>
            </a:xfrm>
            <a:prstGeom prst="straightConnector1">
              <a:avLst/>
            </a:prstGeom>
            <a:ln w="38100">
              <a:solidFill>
                <a:srgbClr val="00B0F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Connecteur droit avec flèche 84"/>
            <p:cNvCxnSpPr/>
            <p:nvPr/>
          </p:nvCxnSpPr>
          <p:spPr>
            <a:xfrm flipV="1">
              <a:off x="5353050" y="2301875"/>
              <a:ext cx="285750" cy="296069"/>
            </a:xfrm>
            <a:prstGeom prst="straightConnector1">
              <a:avLst/>
            </a:prstGeom>
            <a:ln w="38100">
              <a:solidFill>
                <a:srgbClr val="00B0F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2" name="Groupe 91"/>
          <p:cNvGrpSpPr/>
          <p:nvPr/>
        </p:nvGrpSpPr>
        <p:grpSpPr>
          <a:xfrm rot="4724171">
            <a:off x="8272217" y="2506861"/>
            <a:ext cx="622222" cy="591019"/>
            <a:chOff x="5300662" y="2301875"/>
            <a:chExt cx="338138" cy="352425"/>
          </a:xfrm>
        </p:grpSpPr>
        <p:cxnSp>
          <p:nvCxnSpPr>
            <p:cNvPr id="93" name="Connecteur droit avec flèche 92"/>
            <p:cNvCxnSpPr/>
            <p:nvPr/>
          </p:nvCxnSpPr>
          <p:spPr>
            <a:xfrm flipH="1">
              <a:off x="5300662" y="2368550"/>
              <a:ext cx="274638" cy="285750"/>
            </a:xfrm>
            <a:prstGeom prst="straightConnector1">
              <a:avLst/>
            </a:prstGeom>
            <a:ln w="38100">
              <a:solidFill>
                <a:srgbClr val="00B0F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4" name="Connecteur droit avec flèche 93"/>
            <p:cNvCxnSpPr/>
            <p:nvPr/>
          </p:nvCxnSpPr>
          <p:spPr>
            <a:xfrm flipV="1">
              <a:off x="5353050" y="2301875"/>
              <a:ext cx="285750" cy="296069"/>
            </a:xfrm>
            <a:prstGeom prst="straightConnector1">
              <a:avLst/>
            </a:prstGeom>
            <a:ln w="38100">
              <a:solidFill>
                <a:srgbClr val="00B0F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09" name="Connecteur droit avec flèche 108"/>
          <p:cNvCxnSpPr/>
          <p:nvPr/>
        </p:nvCxnSpPr>
        <p:spPr>
          <a:xfrm>
            <a:off x="2643295" y="3491155"/>
            <a:ext cx="517898" cy="486967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" name="Connecteur droit avec flèche 109"/>
          <p:cNvCxnSpPr/>
          <p:nvPr/>
        </p:nvCxnSpPr>
        <p:spPr>
          <a:xfrm>
            <a:off x="3395272" y="4075297"/>
            <a:ext cx="564874" cy="177162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Forme libre 3"/>
          <p:cNvSpPr/>
          <p:nvPr/>
        </p:nvSpPr>
        <p:spPr>
          <a:xfrm>
            <a:off x="4882393" y="356668"/>
            <a:ext cx="979945" cy="515787"/>
          </a:xfrm>
          <a:custGeom>
            <a:avLst/>
            <a:gdLst>
              <a:gd name="connsiteX0" fmla="*/ 0 w 979945"/>
              <a:gd name="connsiteY0" fmla="*/ 515787 h 515787"/>
              <a:gd name="connsiteX1" fmla="*/ 461394 w 979945"/>
              <a:gd name="connsiteY1" fmla="*/ 46004 h 515787"/>
              <a:gd name="connsiteX2" fmla="*/ 645952 w 979945"/>
              <a:gd name="connsiteY2" fmla="*/ 37615 h 515787"/>
              <a:gd name="connsiteX3" fmla="*/ 838899 w 979945"/>
              <a:gd name="connsiteY3" fmla="*/ 222172 h 515787"/>
              <a:gd name="connsiteX4" fmla="*/ 964734 w 979945"/>
              <a:gd name="connsiteY4" fmla="*/ 423508 h 515787"/>
              <a:gd name="connsiteX5" fmla="*/ 973123 w 979945"/>
              <a:gd name="connsiteY5" fmla="*/ 431897 h 5157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79945" h="515787">
                <a:moveTo>
                  <a:pt x="0" y="515787"/>
                </a:moveTo>
                <a:cubicBezTo>
                  <a:pt x="176867" y="320743"/>
                  <a:pt x="353735" y="125699"/>
                  <a:pt x="461394" y="46004"/>
                </a:cubicBezTo>
                <a:cubicBezTo>
                  <a:pt x="569053" y="-33691"/>
                  <a:pt x="583035" y="8254"/>
                  <a:pt x="645952" y="37615"/>
                </a:cubicBezTo>
                <a:cubicBezTo>
                  <a:pt x="708869" y="66976"/>
                  <a:pt x="785769" y="157857"/>
                  <a:pt x="838899" y="222172"/>
                </a:cubicBezTo>
                <a:cubicBezTo>
                  <a:pt x="892029" y="286487"/>
                  <a:pt x="964734" y="423508"/>
                  <a:pt x="964734" y="423508"/>
                </a:cubicBezTo>
                <a:cubicBezTo>
                  <a:pt x="987105" y="458462"/>
                  <a:pt x="980114" y="445179"/>
                  <a:pt x="973123" y="431897"/>
                </a:cubicBezTo>
              </a:path>
            </a:pathLst>
          </a:custGeom>
          <a:noFill/>
          <a:ln w="9525"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5" name="Forme libre 4"/>
          <p:cNvSpPr/>
          <p:nvPr/>
        </p:nvSpPr>
        <p:spPr>
          <a:xfrm>
            <a:off x="5633134" y="50334"/>
            <a:ext cx="323049" cy="671119"/>
          </a:xfrm>
          <a:custGeom>
            <a:avLst/>
            <a:gdLst>
              <a:gd name="connsiteX0" fmla="*/ 323049 w 323049"/>
              <a:gd name="connsiteY0" fmla="*/ 671119 h 671119"/>
              <a:gd name="connsiteX1" fmla="*/ 37824 w 323049"/>
              <a:gd name="connsiteY1" fmla="*/ 310393 h 671119"/>
              <a:gd name="connsiteX2" fmla="*/ 29435 w 323049"/>
              <a:gd name="connsiteY2" fmla="*/ 192947 h 671119"/>
              <a:gd name="connsiteX3" fmla="*/ 281105 w 323049"/>
              <a:gd name="connsiteY3" fmla="*/ 0 h 6711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23049" h="671119">
                <a:moveTo>
                  <a:pt x="323049" y="671119"/>
                </a:moveTo>
                <a:cubicBezTo>
                  <a:pt x="204904" y="530603"/>
                  <a:pt x="86760" y="390088"/>
                  <a:pt x="37824" y="310393"/>
                </a:cubicBezTo>
                <a:cubicBezTo>
                  <a:pt x="-11112" y="230698"/>
                  <a:pt x="-11112" y="244679"/>
                  <a:pt x="29435" y="192947"/>
                </a:cubicBezTo>
                <a:cubicBezTo>
                  <a:pt x="69982" y="141215"/>
                  <a:pt x="175543" y="70607"/>
                  <a:pt x="281105" y="0"/>
                </a:cubicBezTo>
              </a:path>
            </a:pathLst>
          </a:custGeom>
          <a:noFill/>
          <a:ln w="6350"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12" name="Forme libre 11"/>
          <p:cNvSpPr/>
          <p:nvPr/>
        </p:nvSpPr>
        <p:spPr>
          <a:xfrm>
            <a:off x="4832059" y="83890"/>
            <a:ext cx="721453" cy="604007"/>
          </a:xfrm>
          <a:custGeom>
            <a:avLst/>
            <a:gdLst>
              <a:gd name="connsiteX0" fmla="*/ 0 w 721453"/>
              <a:gd name="connsiteY0" fmla="*/ 604007 h 604007"/>
              <a:gd name="connsiteX1" fmla="*/ 276836 w 721453"/>
              <a:gd name="connsiteY1" fmla="*/ 302004 h 604007"/>
              <a:gd name="connsiteX2" fmla="*/ 503339 w 721453"/>
              <a:gd name="connsiteY2" fmla="*/ 134224 h 604007"/>
              <a:gd name="connsiteX3" fmla="*/ 721453 w 721453"/>
              <a:gd name="connsiteY3" fmla="*/ 0 h 6040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21453" h="604007">
                <a:moveTo>
                  <a:pt x="0" y="604007"/>
                </a:moveTo>
                <a:cubicBezTo>
                  <a:pt x="96473" y="492154"/>
                  <a:pt x="192946" y="380301"/>
                  <a:pt x="276836" y="302004"/>
                </a:cubicBezTo>
                <a:cubicBezTo>
                  <a:pt x="360726" y="223707"/>
                  <a:pt x="429236" y="184558"/>
                  <a:pt x="503339" y="134224"/>
                </a:cubicBezTo>
                <a:cubicBezTo>
                  <a:pt x="577442" y="83890"/>
                  <a:pt x="649447" y="41945"/>
                  <a:pt x="721453" y="0"/>
                </a:cubicBezTo>
              </a:path>
            </a:pathLst>
          </a:custGeom>
          <a:noFill/>
          <a:ln w="6350"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grpSp>
        <p:nvGrpSpPr>
          <p:cNvPr id="145" name="Groupe 144"/>
          <p:cNvGrpSpPr/>
          <p:nvPr/>
        </p:nvGrpSpPr>
        <p:grpSpPr>
          <a:xfrm rot="5009386">
            <a:off x="5353929" y="5474745"/>
            <a:ext cx="835379" cy="45719"/>
            <a:chOff x="5300662" y="2301875"/>
            <a:chExt cx="338138" cy="352425"/>
          </a:xfrm>
        </p:grpSpPr>
        <p:cxnSp>
          <p:nvCxnSpPr>
            <p:cNvPr id="146" name="Connecteur droit avec flèche 145"/>
            <p:cNvCxnSpPr/>
            <p:nvPr/>
          </p:nvCxnSpPr>
          <p:spPr>
            <a:xfrm flipH="1">
              <a:off x="5300662" y="2368550"/>
              <a:ext cx="274638" cy="285750"/>
            </a:xfrm>
            <a:prstGeom prst="straightConnector1">
              <a:avLst/>
            </a:prstGeom>
            <a:ln w="38100">
              <a:solidFill>
                <a:srgbClr val="00B0F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7" name="Connecteur droit avec flèche 146"/>
            <p:cNvCxnSpPr/>
            <p:nvPr/>
          </p:nvCxnSpPr>
          <p:spPr>
            <a:xfrm flipV="1">
              <a:off x="5353050" y="2301875"/>
              <a:ext cx="285750" cy="296069"/>
            </a:xfrm>
            <a:prstGeom prst="straightConnector1">
              <a:avLst/>
            </a:prstGeom>
            <a:ln w="38100">
              <a:solidFill>
                <a:srgbClr val="00B0F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48" name="Groupe 147"/>
          <p:cNvGrpSpPr/>
          <p:nvPr/>
        </p:nvGrpSpPr>
        <p:grpSpPr>
          <a:xfrm rot="5987516">
            <a:off x="6422151" y="5299964"/>
            <a:ext cx="470831" cy="194115"/>
            <a:chOff x="5300662" y="2301875"/>
            <a:chExt cx="338138" cy="352425"/>
          </a:xfrm>
        </p:grpSpPr>
        <p:cxnSp>
          <p:nvCxnSpPr>
            <p:cNvPr id="149" name="Connecteur droit avec flèche 148"/>
            <p:cNvCxnSpPr/>
            <p:nvPr/>
          </p:nvCxnSpPr>
          <p:spPr>
            <a:xfrm flipH="1">
              <a:off x="5300662" y="2368550"/>
              <a:ext cx="274638" cy="285750"/>
            </a:xfrm>
            <a:prstGeom prst="straightConnector1">
              <a:avLst/>
            </a:prstGeom>
            <a:ln w="38100">
              <a:solidFill>
                <a:srgbClr val="00B0F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0" name="Connecteur droit avec flèche 149"/>
            <p:cNvCxnSpPr/>
            <p:nvPr/>
          </p:nvCxnSpPr>
          <p:spPr>
            <a:xfrm flipV="1">
              <a:off x="5353050" y="2301875"/>
              <a:ext cx="285750" cy="296069"/>
            </a:xfrm>
            <a:prstGeom prst="straightConnector1">
              <a:avLst/>
            </a:prstGeom>
            <a:ln w="38100">
              <a:solidFill>
                <a:srgbClr val="00B0F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125" name="Picture 2" descr="F19-det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7991851">
            <a:off x="2704934" y="3714426"/>
            <a:ext cx="190399" cy="1903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51" name="Groupe 150"/>
          <p:cNvGrpSpPr/>
          <p:nvPr/>
        </p:nvGrpSpPr>
        <p:grpSpPr>
          <a:xfrm rot="4724171">
            <a:off x="5555080" y="1371961"/>
            <a:ext cx="2661495" cy="1237820"/>
            <a:chOff x="5300662" y="2301875"/>
            <a:chExt cx="338138" cy="352425"/>
          </a:xfrm>
        </p:grpSpPr>
        <p:cxnSp>
          <p:nvCxnSpPr>
            <p:cNvPr id="152" name="Connecteur droit avec flèche 151"/>
            <p:cNvCxnSpPr/>
            <p:nvPr/>
          </p:nvCxnSpPr>
          <p:spPr>
            <a:xfrm flipH="1">
              <a:off x="5300662" y="2368550"/>
              <a:ext cx="274638" cy="285750"/>
            </a:xfrm>
            <a:prstGeom prst="straightConnector1">
              <a:avLst/>
            </a:prstGeom>
            <a:ln w="38100">
              <a:solidFill>
                <a:srgbClr val="00B0F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3" name="Connecteur droit avec flèche 152"/>
            <p:cNvCxnSpPr/>
            <p:nvPr/>
          </p:nvCxnSpPr>
          <p:spPr>
            <a:xfrm flipV="1">
              <a:off x="5353050" y="2301875"/>
              <a:ext cx="285750" cy="296069"/>
            </a:xfrm>
            <a:prstGeom prst="straightConnector1">
              <a:avLst/>
            </a:prstGeom>
            <a:ln w="38100">
              <a:solidFill>
                <a:srgbClr val="00B0F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4" name="Groupe 153"/>
          <p:cNvGrpSpPr/>
          <p:nvPr/>
        </p:nvGrpSpPr>
        <p:grpSpPr>
          <a:xfrm rot="4724171">
            <a:off x="8301769" y="3557061"/>
            <a:ext cx="633917" cy="705418"/>
            <a:chOff x="5300662" y="2301875"/>
            <a:chExt cx="338138" cy="352425"/>
          </a:xfrm>
        </p:grpSpPr>
        <p:cxnSp>
          <p:nvCxnSpPr>
            <p:cNvPr id="155" name="Connecteur droit avec flèche 154"/>
            <p:cNvCxnSpPr/>
            <p:nvPr/>
          </p:nvCxnSpPr>
          <p:spPr>
            <a:xfrm flipH="1">
              <a:off x="5300662" y="2368550"/>
              <a:ext cx="274638" cy="285750"/>
            </a:xfrm>
            <a:prstGeom prst="straightConnector1">
              <a:avLst/>
            </a:prstGeom>
            <a:ln w="38100">
              <a:solidFill>
                <a:srgbClr val="00B0F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6" name="Connecteur droit avec flèche 155"/>
            <p:cNvCxnSpPr/>
            <p:nvPr/>
          </p:nvCxnSpPr>
          <p:spPr>
            <a:xfrm flipV="1">
              <a:off x="5353050" y="2301875"/>
              <a:ext cx="285750" cy="296069"/>
            </a:xfrm>
            <a:prstGeom prst="straightConnector1">
              <a:avLst/>
            </a:prstGeom>
            <a:ln w="38100">
              <a:solidFill>
                <a:srgbClr val="00B0F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84" name="Groupe 283"/>
          <p:cNvGrpSpPr/>
          <p:nvPr/>
        </p:nvGrpSpPr>
        <p:grpSpPr>
          <a:xfrm rot="8057823">
            <a:off x="2497810" y="3436250"/>
            <a:ext cx="193712" cy="348121"/>
            <a:chOff x="9998938" y="834620"/>
            <a:chExt cx="797045" cy="1451536"/>
          </a:xfrm>
        </p:grpSpPr>
        <p:pic>
          <p:nvPicPr>
            <p:cNvPr id="285" name="Picture 4" descr="https://securotheque.wallonie.be/files/wp-content/uploads/Signaux/Type%20M%20Add%20cycles%20et%20cyclos/M4.png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022866" y="2071998"/>
              <a:ext cx="770892" cy="21415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grpSp>
          <p:nvGrpSpPr>
            <p:cNvPr id="286" name="Groupe 285"/>
            <p:cNvGrpSpPr/>
            <p:nvPr/>
          </p:nvGrpSpPr>
          <p:grpSpPr>
            <a:xfrm>
              <a:off x="9998938" y="834620"/>
              <a:ext cx="797045" cy="1221010"/>
              <a:chOff x="9998938" y="834620"/>
              <a:chExt cx="797045" cy="1221010"/>
            </a:xfrm>
          </p:grpSpPr>
          <p:pic>
            <p:nvPicPr>
              <p:cNvPr id="287" name="Picture 2" descr="C3-det.png"/>
              <p:cNvPicPr>
                <a:picLocks noChangeAspect="1" noChangeArrowheads="1"/>
              </p:cNvPicPr>
              <p:nvPr/>
            </p:nvPicPr>
            <p:blipFill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0072904" y="1153984"/>
                <a:ext cx="652836" cy="652836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288" name="Rectangle à coins arrondis 287"/>
              <p:cNvSpPr/>
              <p:nvPr/>
            </p:nvSpPr>
            <p:spPr>
              <a:xfrm>
                <a:off x="9998938" y="834620"/>
                <a:ext cx="797045" cy="1221010"/>
              </a:xfrm>
              <a:prstGeom prst="roundRect">
                <a:avLst/>
              </a:prstGeom>
              <a:noFill/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BE" sz="700" dirty="0" smtClean="0">
                  <a:solidFill>
                    <a:schemeClr val="tx1"/>
                  </a:solidFill>
                  <a:latin typeface="Bahnschrift" panose="020B0502040204020203" pitchFamily="34" charset="0"/>
                </a:endParaRPr>
              </a:p>
              <a:p>
                <a:pPr algn="ctr"/>
                <a:endParaRPr lang="fr-BE" sz="700" dirty="0" smtClean="0">
                  <a:solidFill>
                    <a:schemeClr val="tx1"/>
                  </a:solidFill>
                  <a:latin typeface="Bahnschrift" panose="020B0502040204020203" pitchFamily="34" charset="0"/>
                </a:endParaRPr>
              </a:p>
              <a:p>
                <a:pPr algn="ctr"/>
                <a:endParaRPr lang="fr-BE" sz="1400" dirty="0" smtClean="0">
                  <a:solidFill>
                    <a:schemeClr val="tx1"/>
                  </a:solidFill>
                  <a:latin typeface="Bahnschrift" panose="020B0502040204020203" pitchFamily="34" charset="0"/>
                </a:endParaRPr>
              </a:p>
              <a:p>
                <a:pPr algn="ctr"/>
                <a:endParaRPr lang="fr-BE" sz="700" dirty="0">
                  <a:solidFill>
                    <a:schemeClr val="tx1"/>
                  </a:solidFill>
                  <a:latin typeface="Bahnschrift Condensed" panose="020B0502040204020203" pitchFamily="34" charset="0"/>
                </a:endParaRPr>
              </a:p>
              <a:p>
                <a:pPr algn="ctr"/>
                <a:endParaRPr lang="fr-BE" sz="700" dirty="0" smtClean="0">
                  <a:solidFill>
                    <a:schemeClr val="tx1"/>
                  </a:solidFill>
                  <a:latin typeface="Bahnschrift Condensed" panose="020B0502040204020203" pitchFamily="34" charset="0"/>
                </a:endParaRPr>
              </a:p>
              <a:p>
                <a:pPr algn="ctr"/>
                <a:endParaRPr lang="fr-BE" sz="700" dirty="0">
                  <a:solidFill>
                    <a:schemeClr val="tx1"/>
                  </a:solidFill>
                  <a:latin typeface="Bahnschrift Condensed" panose="020B0502040204020203" pitchFamily="34" charset="0"/>
                </a:endParaRPr>
              </a:p>
              <a:p>
                <a:pPr algn="ctr"/>
                <a:endParaRPr lang="fr-BE" sz="700" dirty="0" smtClean="0">
                  <a:solidFill>
                    <a:schemeClr val="tx1"/>
                  </a:solidFill>
                  <a:latin typeface="Bahnschrift Condensed" panose="020B0502040204020203" pitchFamily="34" charset="0"/>
                </a:endParaRPr>
              </a:p>
              <a:p>
                <a:pPr algn="ctr"/>
                <a:endParaRPr lang="fr-BE" sz="700" dirty="0" smtClean="0">
                  <a:solidFill>
                    <a:schemeClr val="tx1"/>
                  </a:solidFill>
                  <a:latin typeface="Bahnschrift Condensed" panose="020B0502040204020203" pitchFamily="34" charset="0"/>
                </a:endParaRPr>
              </a:p>
              <a:p>
                <a:pPr algn="ctr"/>
                <a:endParaRPr lang="fr-BE" sz="700" dirty="0">
                  <a:solidFill>
                    <a:schemeClr val="tx1"/>
                  </a:solidFill>
                  <a:latin typeface="Bahnschrift Condensed" panose="020B0502040204020203" pitchFamily="34" charset="0"/>
                </a:endParaRPr>
              </a:p>
              <a:p>
                <a:pPr algn="ctr"/>
                <a:endParaRPr lang="fr-BE" sz="700" dirty="0">
                  <a:solidFill>
                    <a:schemeClr val="tx1"/>
                  </a:solidFill>
                  <a:latin typeface="Bahnschrift Condensed" panose="020B0502040204020203" pitchFamily="34" charset="0"/>
                </a:endParaRPr>
              </a:p>
              <a:p>
                <a:pPr algn="ctr"/>
                <a:endParaRPr lang="fr-BE" sz="700" dirty="0">
                  <a:solidFill>
                    <a:schemeClr val="tx1"/>
                  </a:solidFill>
                  <a:latin typeface="Bahnschrift Condensed" panose="020B0502040204020203" pitchFamily="34" charset="0"/>
                </a:endParaRPr>
              </a:p>
              <a:p>
                <a:pPr algn="ctr"/>
                <a:endParaRPr lang="fr-BE" sz="700" dirty="0">
                  <a:solidFill>
                    <a:schemeClr val="tx1"/>
                  </a:solidFill>
                  <a:latin typeface="Bahnschrift Condensed" panose="020B0502040204020203" pitchFamily="34" charset="0"/>
                </a:endParaRPr>
              </a:p>
            </p:txBody>
          </p:sp>
          <p:pic>
            <p:nvPicPr>
              <p:cNvPr id="289" name="Image 288"/>
              <p:cNvPicPr>
                <a:picLocks noChangeAspect="1"/>
              </p:cNvPicPr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10122074" y="913390"/>
                <a:ext cx="538741" cy="198995"/>
              </a:xfrm>
              <a:prstGeom prst="rect">
                <a:avLst/>
              </a:prstGeom>
            </p:spPr>
          </p:pic>
          <p:pic>
            <p:nvPicPr>
              <p:cNvPr id="290" name="Image 289"/>
              <p:cNvPicPr>
                <a:picLocks noChangeAspect="1"/>
              </p:cNvPicPr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10112087" y="1838776"/>
                <a:ext cx="584918" cy="196308"/>
              </a:xfrm>
              <a:prstGeom prst="rect">
                <a:avLst/>
              </a:prstGeom>
            </p:spPr>
          </p:pic>
        </p:grpSp>
      </p:grpSp>
      <p:grpSp>
        <p:nvGrpSpPr>
          <p:cNvPr id="325" name="Groupe 324"/>
          <p:cNvGrpSpPr/>
          <p:nvPr/>
        </p:nvGrpSpPr>
        <p:grpSpPr>
          <a:xfrm rot="8429684">
            <a:off x="7071897" y="5935873"/>
            <a:ext cx="185926" cy="285446"/>
            <a:chOff x="10935535" y="843973"/>
            <a:chExt cx="797045" cy="1221010"/>
          </a:xfrm>
        </p:grpSpPr>
        <p:pic>
          <p:nvPicPr>
            <p:cNvPr id="326" name="Picture 2" descr="C3-det.png"/>
            <p:cNvPicPr>
              <a:picLocks noChangeAspect="1" noChangeArrowheads="1"/>
            </p:cNvPicPr>
            <p:nvPr/>
          </p:nvPicPr>
          <p:blipFill>
            <a:blip r:embed="rId8" cstate="print">
              <a:duotone>
                <a:schemeClr val="bg2">
                  <a:shade val="45000"/>
                  <a:satMod val="135000"/>
                </a:schemeClr>
                <a:prstClr val="white"/>
              </a:duotone>
              <a:extLst>
                <a:ext uri="{BEBA8EAE-BF5A-486C-A8C5-ECC9F3942E4B}">
                  <a14:imgProps xmlns:a14="http://schemas.microsoft.com/office/drawing/2010/main">
                    <a14:imgLayer r:embed="rId9">
                      <a14:imgEffect>
                        <a14:saturation sat="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009501" y="1163337"/>
              <a:ext cx="652836" cy="65283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327" name="Rectangle à coins arrondis 326"/>
            <p:cNvSpPr/>
            <p:nvPr/>
          </p:nvSpPr>
          <p:spPr>
            <a:xfrm>
              <a:off x="10935535" y="843973"/>
              <a:ext cx="797045" cy="1221010"/>
            </a:xfrm>
            <a:prstGeom prst="roundRect">
              <a:avLst/>
            </a:prstGeom>
            <a:noFill/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BE" sz="700" dirty="0" smtClean="0">
                <a:solidFill>
                  <a:schemeClr val="bg1">
                    <a:lumMod val="75000"/>
                  </a:schemeClr>
                </a:solidFill>
                <a:latin typeface="Bahnschrift" panose="020B0502040204020203" pitchFamily="34" charset="0"/>
              </a:endParaRPr>
            </a:p>
            <a:p>
              <a:pPr algn="ctr"/>
              <a:endParaRPr lang="fr-BE" sz="700" dirty="0" smtClean="0">
                <a:solidFill>
                  <a:schemeClr val="bg1">
                    <a:lumMod val="75000"/>
                  </a:schemeClr>
                </a:solidFill>
                <a:latin typeface="Bahnschrift" panose="020B0502040204020203" pitchFamily="34" charset="0"/>
              </a:endParaRPr>
            </a:p>
            <a:p>
              <a:pPr algn="ctr"/>
              <a:endParaRPr lang="fr-BE" sz="1400" dirty="0" smtClean="0">
                <a:solidFill>
                  <a:schemeClr val="bg1">
                    <a:lumMod val="75000"/>
                  </a:schemeClr>
                </a:solidFill>
                <a:latin typeface="Bahnschrift" panose="020B0502040204020203" pitchFamily="34" charset="0"/>
              </a:endParaRPr>
            </a:p>
            <a:p>
              <a:pPr algn="ctr"/>
              <a:endParaRPr lang="fr-BE" sz="700" dirty="0">
                <a:solidFill>
                  <a:schemeClr val="bg1">
                    <a:lumMod val="75000"/>
                  </a:schemeClr>
                </a:solidFill>
                <a:latin typeface="Bahnschrift Condensed" panose="020B0502040204020203" pitchFamily="34" charset="0"/>
              </a:endParaRPr>
            </a:p>
            <a:p>
              <a:pPr algn="ctr"/>
              <a:endParaRPr lang="fr-BE" sz="700" dirty="0" smtClean="0">
                <a:solidFill>
                  <a:schemeClr val="bg1">
                    <a:lumMod val="75000"/>
                  </a:schemeClr>
                </a:solidFill>
                <a:latin typeface="Bahnschrift Condensed" panose="020B0502040204020203" pitchFamily="34" charset="0"/>
              </a:endParaRPr>
            </a:p>
            <a:p>
              <a:pPr algn="ctr"/>
              <a:endParaRPr lang="fr-BE" sz="700" dirty="0">
                <a:solidFill>
                  <a:schemeClr val="bg1">
                    <a:lumMod val="75000"/>
                  </a:schemeClr>
                </a:solidFill>
                <a:latin typeface="Bahnschrift Condensed" panose="020B0502040204020203" pitchFamily="34" charset="0"/>
              </a:endParaRPr>
            </a:p>
            <a:p>
              <a:pPr algn="ctr"/>
              <a:endParaRPr lang="fr-BE" sz="700" dirty="0" smtClean="0">
                <a:solidFill>
                  <a:schemeClr val="bg1">
                    <a:lumMod val="75000"/>
                  </a:schemeClr>
                </a:solidFill>
                <a:latin typeface="Bahnschrift Condensed" panose="020B0502040204020203" pitchFamily="34" charset="0"/>
              </a:endParaRPr>
            </a:p>
            <a:p>
              <a:pPr algn="ctr"/>
              <a:endParaRPr lang="fr-BE" sz="700" dirty="0" smtClean="0">
                <a:solidFill>
                  <a:schemeClr val="bg1">
                    <a:lumMod val="75000"/>
                  </a:schemeClr>
                </a:solidFill>
                <a:latin typeface="Bahnschrift Condensed" panose="020B0502040204020203" pitchFamily="34" charset="0"/>
              </a:endParaRPr>
            </a:p>
            <a:p>
              <a:pPr algn="ctr"/>
              <a:endParaRPr lang="fr-BE" sz="700" dirty="0">
                <a:solidFill>
                  <a:schemeClr val="bg1">
                    <a:lumMod val="75000"/>
                  </a:schemeClr>
                </a:solidFill>
                <a:latin typeface="Bahnschrift Condensed" panose="020B0502040204020203" pitchFamily="34" charset="0"/>
              </a:endParaRPr>
            </a:p>
            <a:p>
              <a:pPr algn="ctr"/>
              <a:endParaRPr lang="fr-BE" sz="700" dirty="0">
                <a:solidFill>
                  <a:schemeClr val="bg1">
                    <a:lumMod val="75000"/>
                  </a:schemeClr>
                </a:solidFill>
                <a:latin typeface="Bahnschrift Condensed" panose="020B0502040204020203" pitchFamily="34" charset="0"/>
              </a:endParaRPr>
            </a:p>
            <a:p>
              <a:pPr algn="ctr"/>
              <a:endParaRPr lang="fr-BE" sz="700" dirty="0">
                <a:solidFill>
                  <a:schemeClr val="bg1">
                    <a:lumMod val="75000"/>
                  </a:schemeClr>
                </a:solidFill>
                <a:latin typeface="Bahnschrift Condensed" panose="020B0502040204020203" pitchFamily="34" charset="0"/>
              </a:endParaRPr>
            </a:p>
            <a:p>
              <a:pPr algn="ctr"/>
              <a:endParaRPr lang="fr-BE" sz="700" dirty="0">
                <a:solidFill>
                  <a:schemeClr val="bg1">
                    <a:lumMod val="75000"/>
                  </a:schemeClr>
                </a:solidFill>
                <a:latin typeface="Bahnschrift Condensed" panose="020B0502040204020203" pitchFamily="34" charset="0"/>
              </a:endParaRPr>
            </a:p>
          </p:txBody>
        </p:sp>
        <p:pic>
          <p:nvPicPr>
            <p:cNvPr id="328" name="Image 327"/>
            <p:cNvPicPr>
              <a:picLocks noChangeAspect="1"/>
            </p:cNvPicPr>
            <p:nvPr/>
          </p:nvPicPr>
          <p:blipFill>
            <a:blip r:embed="rId6">
              <a:duotone>
                <a:schemeClr val="bg2">
                  <a:shade val="45000"/>
                  <a:satMod val="135000"/>
                </a:schemeClr>
                <a:prstClr val="white"/>
              </a:duotone>
            </a:blip>
            <a:stretch>
              <a:fillRect/>
            </a:stretch>
          </p:blipFill>
          <p:spPr>
            <a:xfrm>
              <a:off x="11058671" y="922743"/>
              <a:ext cx="538741" cy="198995"/>
            </a:xfrm>
            <a:prstGeom prst="rect">
              <a:avLst/>
            </a:prstGeom>
          </p:spPr>
        </p:pic>
        <p:pic>
          <p:nvPicPr>
            <p:cNvPr id="329" name="Image 328"/>
            <p:cNvPicPr>
              <a:picLocks noChangeAspect="1"/>
            </p:cNvPicPr>
            <p:nvPr/>
          </p:nvPicPr>
          <p:blipFill>
            <a:blip r:embed="rId7">
              <a:duotone>
                <a:schemeClr val="bg2">
                  <a:shade val="45000"/>
                  <a:satMod val="135000"/>
                </a:schemeClr>
                <a:prstClr val="white"/>
              </a:duotone>
            </a:blip>
            <a:stretch>
              <a:fillRect/>
            </a:stretch>
          </p:blipFill>
          <p:spPr>
            <a:xfrm>
              <a:off x="11048684" y="1848129"/>
              <a:ext cx="584918" cy="196308"/>
            </a:xfrm>
            <a:prstGeom prst="rect">
              <a:avLst/>
            </a:prstGeom>
          </p:spPr>
        </p:pic>
        <p:cxnSp>
          <p:nvCxnSpPr>
            <p:cNvPr id="330" name="Connecteur droit 329"/>
            <p:cNvCxnSpPr/>
            <p:nvPr/>
          </p:nvCxnSpPr>
          <p:spPr>
            <a:xfrm flipV="1">
              <a:off x="11001087" y="877508"/>
              <a:ext cx="678751" cy="115394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31" name="Groupe 330"/>
          <p:cNvGrpSpPr/>
          <p:nvPr/>
        </p:nvGrpSpPr>
        <p:grpSpPr>
          <a:xfrm rot="18794378">
            <a:off x="3553267" y="2320293"/>
            <a:ext cx="185926" cy="285446"/>
            <a:chOff x="10935535" y="843973"/>
            <a:chExt cx="797045" cy="1221010"/>
          </a:xfrm>
        </p:grpSpPr>
        <p:pic>
          <p:nvPicPr>
            <p:cNvPr id="332" name="Picture 2" descr="C3-det.png"/>
            <p:cNvPicPr>
              <a:picLocks noChangeAspect="1" noChangeArrowheads="1"/>
            </p:cNvPicPr>
            <p:nvPr/>
          </p:nvPicPr>
          <p:blipFill>
            <a:blip r:embed="rId8" cstate="print">
              <a:duotone>
                <a:schemeClr val="bg2">
                  <a:shade val="45000"/>
                  <a:satMod val="135000"/>
                </a:schemeClr>
                <a:prstClr val="white"/>
              </a:duotone>
              <a:extLst>
                <a:ext uri="{BEBA8EAE-BF5A-486C-A8C5-ECC9F3942E4B}">
                  <a14:imgProps xmlns:a14="http://schemas.microsoft.com/office/drawing/2010/main">
                    <a14:imgLayer r:embed="rId9">
                      <a14:imgEffect>
                        <a14:saturation sat="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009501" y="1163337"/>
              <a:ext cx="652836" cy="65283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333" name="Rectangle à coins arrondis 332"/>
            <p:cNvSpPr/>
            <p:nvPr/>
          </p:nvSpPr>
          <p:spPr>
            <a:xfrm>
              <a:off x="10935535" y="843973"/>
              <a:ext cx="797045" cy="1221010"/>
            </a:xfrm>
            <a:prstGeom prst="roundRect">
              <a:avLst/>
            </a:prstGeom>
            <a:noFill/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BE" sz="700" dirty="0" smtClean="0">
                <a:solidFill>
                  <a:schemeClr val="bg1">
                    <a:lumMod val="75000"/>
                  </a:schemeClr>
                </a:solidFill>
                <a:latin typeface="Bahnschrift" panose="020B0502040204020203" pitchFamily="34" charset="0"/>
              </a:endParaRPr>
            </a:p>
            <a:p>
              <a:pPr algn="ctr"/>
              <a:endParaRPr lang="fr-BE" sz="700" dirty="0" smtClean="0">
                <a:solidFill>
                  <a:schemeClr val="bg1">
                    <a:lumMod val="75000"/>
                  </a:schemeClr>
                </a:solidFill>
                <a:latin typeface="Bahnschrift" panose="020B0502040204020203" pitchFamily="34" charset="0"/>
              </a:endParaRPr>
            </a:p>
            <a:p>
              <a:pPr algn="ctr"/>
              <a:endParaRPr lang="fr-BE" sz="1400" dirty="0" smtClean="0">
                <a:solidFill>
                  <a:schemeClr val="bg1">
                    <a:lumMod val="75000"/>
                  </a:schemeClr>
                </a:solidFill>
                <a:latin typeface="Bahnschrift" panose="020B0502040204020203" pitchFamily="34" charset="0"/>
              </a:endParaRPr>
            </a:p>
            <a:p>
              <a:pPr algn="ctr"/>
              <a:endParaRPr lang="fr-BE" sz="700" dirty="0">
                <a:solidFill>
                  <a:schemeClr val="bg1">
                    <a:lumMod val="75000"/>
                  </a:schemeClr>
                </a:solidFill>
                <a:latin typeface="Bahnschrift Condensed" panose="020B0502040204020203" pitchFamily="34" charset="0"/>
              </a:endParaRPr>
            </a:p>
            <a:p>
              <a:pPr algn="ctr"/>
              <a:endParaRPr lang="fr-BE" sz="700" dirty="0" smtClean="0">
                <a:solidFill>
                  <a:schemeClr val="bg1">
                    <a:lumMod val="75000"/>
                  </a:schemeClr>
                </a:solidFill>
                <a:latin typeface="Bahnschrift Condensed" panose="020B0502040204020203" pitchFamily="34" charset="0"/>
              </a:endParaRPr>
            </a:p>
            <a:p>
              <a:pPr algn="ctr"/>
              <a:endParaRPr lang="fr-BE" sz="700" dirty="0">
                <a:solidFill>
                  <a:schemeClr val="bg1">
                    <a:lumMod val="75000"/>
                  </a:schemeClr>
                </a:solidFill>
                <a:latin typeface="Bahnschrift Condensed" panose="020B0502040204020203" pitchFamily="34" charset="0"/>
              </a:endParaRPr>
            </a:p>
            <a:p>
              <a:pPr algn="ctr"/>
              <a:endParaRPr lang="fr-BE" sz="700" dirty="0" smtClean="0">
                <a:solidFill>
                  <a:schemeClr val="bg1">
                    <a:lumMod val="75000"/>
                  </a:schemeClr>
                </a:solidFill>
                <a:latin typeface="Bahnschrift Condensed" panose="020B0502040204020203" pitchFamily="34" charset="0"/>
              </a:endParaRPr>
            </a:p>
            <a:p>
              <a:pPr algn="ctr"/>
              <a:endParaRPr lang="fr-BE" sz="700" dirty="0" smtClean="0">
                <a:solidFill>
                  <a:schemeClr val="bg1">
                    <a:lumMod val="75000"/>
                  </a:schemeClr>
                </a:solidFill>
                <a:latin typeface="Bahnschrift Condensed" panose="020B0502040204020203" pitchFamily="34" charset="0"/>
              </a:endParaRPr>
            </a:p>
            <a:p>
              <a:pPr algn="ctr"/>
              <a:endParaRPr lang="fr-BE" sz="700" dirty="0">
                <a:solidFill>
                  <a:schemeClr val="bg1">
                    <a:lumMod val="75000"/>
                  </a:schemeClr>
                </a:solidFill>
                <a:latin typeface="Bahnschrift Condensed" panose="020B0502040204020203" pitchFamily="34" charset="0"/>
              </a:endParaRPr>
            </a:p>
            <a:p>
              <a:pPr algn="ctr"/>
              <a:endParaRPr lang="fr-BE" sz="700" dirty="0">
                <a:solidFill>
                  <a:schemeClr val="bg1">
                    <a:lumMod val="75000"/>
                  </a:schemeClr>
                </a:solidFill>
                <a:latin typeface="Bahnschrift Condensed" panose="020B0502040204020203" pitchFamily="34" charset="0"/>
              </a:endParaRPr>
            </a:p>
            <a:p>
              <a:pPr algn="ctr"/>
              <a:endParaRPr lang="fr-BE" sz="700" dirty="0">
                <a:solidFill>
                  <a:schemeClr val="bg1">
                    <a:lumMod val="75000"/>
                  </a:schemeClr>
                </a:solidFill>
                <a:latin typeface="Bahnschrift Condensed" panose="020B0502040204020203" pitchFamily="34" charset="0"/>
              </a:endParaRPr>
            </a:p>
            <a:p>
              <a:pPr algn="ctr"/>
              <a:endParaRPr lang="fr-BE" sz="700" dirty="0">
                <a:solidFill>
                  <a:schemeClr val="bg1">
                    <a:lumMod val="75000"/>
                  </a:schemeClr>
                </a:solidFill>
                <a:latin typeface="Bahnschrift Condensed" panose="020B0502040204020203" pitchFamily="34" charset="0"/>
              </a:endParaRPr>
            </a:p>
          </p:txBody>
        </p:sp>
        <p:pic>
          <p:nvPicPr>
            <p:cNvPr id="334" name="Image 333"/>
            <p:cNvPicPr>
              <a:picLocks noChangeAspect="1"/>
            </p:cNvPicPr>
            <p:nvPr/>
          </p:nvPicPr>
          <p:blipFill>
            <a:blip r:embed="rId6">
              <a:duotone>
                <a:schemeClr val="bg2">
                  <a:shade val="45000"/>
                  <a:satMod val="135000"/>
                </a:schemeClr>
                <a:prstClr val="white"/>
              </a:duotone>
            </a:blip>
            <a:stretch>
              <a:fillRect/>
            </a:stretch>
          </p:blipFill>
          <p:spPr>
            <a:xfrm>
              <a:off x="11058671" y="922743"/>
              <a:ext cx="538741" cy="198995"/>
            </a:xfrm>
            <a:prstGeom prst="rect">
              <a:avLst/>
            </a:prstGeom>
          </p:spPr>
        </p:pic>
        <p:pic>
          <p:nvPicPr>
            <p:cNvPr id="335" name="Image 334"/>
            <p:cNvPicPr>
              <a:picLocks noChangeAspect="1"/>
            </p:cNvPicPr>
            <p:nvPr/>
          </p:nvPicPr>
          <p:blipFill>
            <a:blip r:embed="rId7">
              <a:duotone>
                <a:schemeClr val="bg2">
                  <a:shade val="45000"/>
                  <a:satMod val="135000"/>
                </a:schemeClr>
                <a:prstClr val="white"/>
              </a:duotone>
            </a:blip>
            <a:stretch>
              <a:fillRect/>
            </a:stretch>
          </p:blipFill>
          <p:spPr>
            <a:xfrm>
              <a:off x="11048684" y="1848129"/>
              <a:ext cx="584918" cy="196308"/>
            </a:xfrm>
            <a:prstGeom prst="rect">
              <a:avLst/>
            </a:prstGeom>
          </p:spPr>
        </p:pic>
        <p:cxnSp>
          <p:nvCxnSpPr>
            <p:cNvPr id="336" name="Connecteur droit 335"/>
            <p:cNvCxnSpPr/>
            <p:nvPr/>
          </p:nvCxnSpPr>
          <p:spPr>
            <a:xfrm flipV="1">
              <a:off x="11001087" y="877508"/>
              <a:ext cx="678751" cy="115394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37" name="Groupe 336"/>
          <p:cNvGrpSpPr/>
          <p:nvPr/>
        </p:nvGrpSpPr>
        <p:grpSpPr>
          <a:xfrm rot="12868677">
            <a:off x="3470540" y="5089490"/>
            <a:ext cx="185926" cy="285446"/>
            <a:chOff x="10935535" y="843973"/>
            <a:chExt cx="797045" cy="1221010"/>
          </a:xfrm>
        </p:grpSpPr>
        <p:pic>
          <p:nvPicPr>
            <p:cNvPr id="338" name="Picture 2" descr="C3-det.png"/>
            <p:cNvPicPr>
              <a:picLocks noChangeAspect="1" noChangeArrowheads="1"/>
            </p:cNvPicPr>
            <p:nvPr/>
          </p:nvPicPr>
          <p:blipFill>
            <a:blip r:embed="rId8" cstate="print">
              <a:duotone>
                <a:schemeClr val="bg2">
                  <a:shade val="45000"/>
                  <a:satMod val="135000"/>
                </a:schemeClr>
                <a:prstClr val="white"/>
              </a:duotone>
              <a:extLst>
                <a:ext uri="{BEBA8EAE-BF5A-486C-A8C5-ECC9F3942E4B}">
                  <a14:imgProps xmlns:a14="http://schemas.microsoft.com/office/drawing/2010/main">
                    <a14:imgLayer r:embed="rId9">
                      <a14:imgEffect>
                        <a14:saturation sat="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009501" y="1163337"/>
              <a:ext cx="652836" cy="65283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339" name="Rectangle à coins arrondis 338"/>
            <p:cNvSpPr/>
            <p:nvPr/>
          </p:nvSpPr>
          <p:spPr>
            <a:xfrm>
              <a:off x="10935535" y="843973"/>
              <a:ext cx="797045" cy="1221010"/>
            </a:xfrm>
            <a:prstGeom prst="roundRect">
              <a:avLst/>
            </a:prstGeom>
            <a:noFill/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BE" sz="700" dirty="0" smtClean="0">
                <a:solidFill>
                  <a:schemeClr val="bg1">
                    <a:lumMod val="75000"/>
                  </a:schemeClr>
                </a:solidFill>
                <a:latin typeface="Bahnschrift" panose="020B0502040204020203" pitchFamily="34" charset="0"/>
              </a:endParaRPr>
            </a:p>
            <a:p>
              <a:pPr algn="ctr"/>
              <a:endParaRPr lang="fr-BE" sz="700" dirty="0" smtClean="0">
                <a:solidFill>
                  <a:schemeClr val="bg1">
                    <a:lumMod val="75000"/>
                  </a:schemeClr>
                </a:solidFill>
                <a:latin typeface="Bahnschrift" panose="020B0502040204020203" pitchFamily="34" charset="0"/>
              </a:endParaRPr>
            </a:p>
            <a:p>
              <a:pPr algn="ctr"/>
              <a:endParaRPr lang="fr-BE" sz="1400" dirty="0" smtClean="0">
                <a:solidFill>
                  <a:schemeClr val="bg1">
                    <a:lumMod val="75000"/>
                  </a:schemeClr>
                </a:solidFill>
                <a:latin typeface="Bahnschrift" panose="020B0502040204020203" pitchFamily="34" charset="0"/>
              </a:endParaRPr>
            </a:p>
            <a:p>
              <a:pPr algn="ctr"/>
              <a:endParaRPr lang="fr-BE" sz="700" dirty="0">
                <a:solidFill>
                  <a:schemeClr val="bg1">
                    <a:lumMod val="75000"/>
                  </a:schemeClr>
                </a:solidFill>
                <a:latin typeface="Bahnschrift Condensed" panose="020B0502040204020203" pitchFamily="34" charset="0"/>
              </a:endParaRPr>
            </a:p>
            <a:p>
              <a:pPr algn="ctr"/>
              <a:endParaRPr lang="fr-BE" sz="700" dirty="0" smtClean="0">
                <a:solidFill>
                  <a:schemeClr val="bg1">
                    <a:lumMod val="75000"/>
                  </a:schemeClr>
                </a:solidFill>
                <a:latin typeface="Bahnschrift Condensed" panose="020B0502040204020203" pitchFamily="34" charset="0"/>
              </a:endParaRPr>
            </a:p>
            <a:p>
              <a:pPr algn="ctr"/>
              <a:endParaRPr lang="fr-BE" sz="700" dirty="0">
                <a:solidFill>
                  <a:schemeClr val="bg1">
                    <a:lumMod val="75000"/>
                  </a:schemeClr>
                </a:solidFill>
                <a:latin typeface="Bahnschrift Condensed" panose="020B0502040204020203" pitchFamily="34" charset="0"/>
              </a:endParaRPr>
            </a:p>
            <a:p>
              <a:pPr algn="ctr"/>
              <a:endParaRPr lang="fr-BE" sz="700" dirty="0" smtClean="0">
                <a:solidFill>
                  <a:schemeClr val="bg1">
                    <a:lumMod val="75000"/>
                  </a:schemeClr>
                </a:solidFill>
                <a:latin typeface="Bahnschrift Condensed" panose="020B0502040204020203" pitchFamily="34" charset="0"/>
              </a:endParaRPr>
            </a:p>
            <a:p>
              <a:pPr algn="ctr"/>
              <a:endParaRPr lang="fr-BE" sz="700" dirty="0" smtClean="0">
                <a:solidFill>
                  <a:schemeClr val="bg1">
                    <a:lumMod val="75000"/>
                  </a:schemeClr>
                </a:solidFill>
                <a:latin typeface="Bahnschrift Condensed" panose="020B0502040204020203" pitchFamily="34" charset="0"/>
              </a:endParaRPr>
            </a:p>
            <a:p>
              <a:pPr algn="ctr"/>
              <a:endParaRPr lang="fr-BE" sz="700" dirty="0">
                <a:solidFill>
                  <a:schemeClr val="bg1">
                    <a:lumMod val="75000"/>
                  </a:schemeClr>
                </a:solidFill>
                <a:latin typeface="Bahnschrift Condensed" panose="020B0502040204020203" pitchFamily="34" charset="0"/>
              </a:endParaRPr>
            </a:p>
            <a:p>
              <a:pPr algn="ctr"/>
              <a:endParaRPr lang="fr-BE" sz="700" dirty="0">
                <a:solidFill>
                  <a:schemeClr val="bg1">
                    <a:lumMod val="75000"/>
                  </a:schemeClr>
                </a:solidFill>
                <a:latin typeface="Bahnschrift Condensed" panose="020B0502040204020203" pitchFamily="34" charset="0"/>
              </a:endParaRPr>
            </a:p>
            <a:p>
              <a:pPr algn="ctr"/>
              <a:endParaRPr lang="fr-BE" sz="700" dirty="0">
                <a:solidFill>
                  <a:schemeClr val="bg1">
                    <a:lumMod val="75000"/>
                  </a:schemeClr>
                </a:solidFill>
                <a:latin typeface="Bahnschrift Condensed" panose="020B0502040204020203" pitchFamily="34" charset="0"/>
              </a:endParaRPr>
            </a:p>
            <a:p>
              <a:pPr algn="ctr"/>
              <a:endParaRPr lang="fr-BE" sz="700" dirty="0">
                <a:solidFill>
                  <a:schemeClr val="bg1">
                    <a:lumMod val="75000"/>
                  </a:schemeClr>
                </a:solidFill>
                <a:latin typeface="Bahnschrift Condensed" panose="020B0502040204020203" pitchFamily="34" charset="0"/>
              </a:endParaRPr>
            </a:p>
          </p:txBody>
        </p:sp>
        <p:pic>
          <p:nvPicPr>
            <p:cNvPr id="340" name="Image 339"/>
            <p:cNvPicPr>
              <a:picLocks noChangeAspect="1"/>
            </p:cNvPicPr>
            <p:nvPr/>
          </p:nvPicPr>
          <p:blipFill>
            <a:blip r:embed="rId6">
              <a:duotone>
                <a:schemeClr val="bg2">
                  <a:shade val="45000"/>
                  <a:satMod val="135000"/>
                </a:schemeClr>
                <a:prstClr val="white"/>
              </a:duotone>
            </a:blip>
            <a:stretch>
              <a:fillRect/>
            </a:stretch>
          </p:blipFill>
          <p:spPr>
            <a:xfrm>
              <a:off x="11058671" y="922743"/>
              <a:ext cx="538741" cy="198995"/>
            </a:xfrm>
            <a:prstGeom prst="rect">
              <a:avLst/>
            </a:prstGeom>
          </p:spPr>
        </p:pic>
        <p:pic>
          <p:nvPicPr>
            <p:cNvPr id="341" name="Image 340"/>
            <p:cNvPicPr>
              <a:picLocks noChangeAspect="1"/>
            </p:cNvPicPr>
            <p:nvPr/>
          </p:nvPicPr>
          <p:blipFill>
            <a:blip r:embed="rId7">
              <a:duotone>
                <a:schemeClr val="bg2">
                  <a:shade val="45000"/>
                  <a:satMod val="135000"/>
                </a:schemeClr>
                <a:prstClr val="white"/>
              </a:duotone>
            </a:blip>
            <a:stretch>
              <a:fillRect/>
            </a:stretch>
          </p:blipFill>
          <p:spPr>
            <a:xfrm>
              <a:off x="11048684" y="1848129"/>
              <a:ext cx="584918" cy="196308"/>
            </a:xfrm>
            <a:prstGeom prst="rect">
              <a:avLst/>
            </a:prstGeom>
          </p:spPr>
        </p:pic>
        <p:cxnSp>
          <p:nvCxnSpPr>
            <p:cNvPr id="342" name="Connecteur droit 341"/>
            <p:cNvCxnSpPr/>
            <p:nvPr/>
          </p:nvCxnSpPr>
          <p:spPr>
            <a:xfrm flipV="1">
              <a:off x="11001087" y="877508"/>
              <a:ext cx="678751" cy="115394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43" name="Groupe 342"/>
          <p:cNvGrpSpPr/>
          <p:nvPr/>
        </p:nvGrpSpPr>
        <p:grpSpPr>
          <a:xfrm rot="13275274">
            <a:off x="4208066" y="5203947"/>
            <a:ext cx="185926" cy="285446"/>
            <a:chOff x="10935535" y="843973"/>
            <a:chExt cx="797045" cy="1221010"/>
          </a:xfrm>
        </p:grpSpPr>
        <p:pic>
          <p:nvPicPr>
            <p:cNvPr id="344" name="Picture 2" descr="C3-det.png"/>
            <p:cNvPicPr>
              <a:picLocks noChangeAspect="1" noChangeArrowheads="1"/>
            </p:cNvPicPr>
            <p:nvPr/>
          </p:nvPicPr>
          <p:blipFill>
            <a:blip r:embed="rId8" cstate="print">
              <a:duotone>
                <a:schemeClr val="bg2">
                  <a:shade val="45000"/>
                  <a:satMod val="135000"/>
                </a:schemeClr>
                <a:prstClr val="white"/>
              </a:duotone>
              <a:extLst>
                <a:ext uri="{BEBA8EAE-BF5A-486C-A8C5-ECC9F3942E4B}">
                  <a14:imgProps xmlns:a14="http://schemas.microsoft.com/office/drawing/2010/main">
                    <a14:imgLayer r:embed="rId9">
                      <a14:imgEffect>
                        <a14:saturation sat="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009501" y="1163337"/>
              <a:ext cx="652836" cy="65283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345" name="Rectangle à coins arrondis 344"/>
            <p:cNvSpPr/>
            <p:nvPr/>
          </p:nvSpPr>
          <p:spPr>
            <a:xfrm>
              <a:off x="10935535" y="843973"/>
              <a:ext cx="797045" cy="1221010"/>
            </a:xfrm>
            <a:prstGeom prst="roundRect">
              <a:avLst/>
            </a:prstGeom>
            <a:noFill/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BE" sz="700" dirty="0" smtClean="0">
                <a:solidFill>
                  <a:schemeClr val="bg1">
                    <a:lumMod val="75000"/>
                  </a:schemeClr>
                </a:solidFill>
                <a:latin typeface="Bahnschrift" panose="020B0502040204020203" pitchFamily="34" charset="0"/>
              </a:endParaRPr>
            </a:p>
            <a:p>
              <a:pPr algn="ctr"/>
              <a:endParaRPr lang="fr-BE" sz="700" dirty="0" smtClean="0">
                <a:solidFill>
                  <a:schemeClr val="bg1">
                    <a:lumMod val="75000"/>
                  </a:schemeClr>
                </a:solidFill>
                <a:latin typeface="Bahnschrift" panose="020B0502040204020203" pitchFamily="34" charset="0"/>
              </a:endParaRPr>
            </a:p>
            <a:p>
              <a:pPr algn="ctr"/>
              <a:endParaRPr lang="fr-BE" sz="1400" dirty="0" smtClean="0">
                <a:solidFill>
                  <a:schemeClr val="bg1">
                    <a:lumMod val="75000"/>
                  </a:schemeClr>
                </a:solidFill>
                <a:latin typeface="Bahnschrift" panose="020B0502040204020203" pitchFamily="34" charset="0"/>
              </a:endParaRPr>
            </a:p>
            <a:p>
              <a:pPr algn="ctr"/>
              <a:endParaRPr lang="fr-BE" sz="700" dirty="0">
                <a:solidFill>
                  <a:schemeClr val="bg1">
                    <a:lumMod val="75000"/>
                  </a:schemeClr>
                </a:solidFill>
                <a:latin typeface="Bahnschrift Condensed" panose="020B0502040204020203" pitchFamily="34" charset="0"/>
              </a:endParaRPr>
            </a:p>
            <a:p>
              <a:pPr algn="ctr"/>
              <a:endParaRPr lang="fr-BE" sz="700" dirty="0" smtClean="0">
                <a:solidFill>
                  <a:schemeClr val="bg1">
                    <a:lumMod val="75000"/>
                  </a:schemeClr>
                </a:solidFill>
                <a:latin typeface="Bahnschrift Condensed" panose="020B0502040204020203" pitchFamily="34" charset="0"/>
              </a:endParaRPr>
            </a:p>
            <a:p>
              <a:pPr algn="ctr"/>
              <a:endParaRPr lang="fr-BE" sz="700" dirty="0">
                <a:solidFill>
                  <a:schemeClr val="bg1">
                    <a:lumMod val="75000"/>
                  </a:schemeClr>
                </a:solidFill>
                <a:latin typeface="Bahnschrift Condensed" panose="020B0502040204020203" pitchFamily="34" charset="0"/>
              </a:endParaRPr>
            </a:p>
            <a:p>
              <a:pPr algn="ctr"/>
              <a:endParaRPr lang="fr-BE" sz="700" dirty="0" smtClean="0">
                <a:solidFill>
                  <a:schemeClr val="bg1">
                    <a:lumMod val="75000"/>
                  </a:schemeClr>
                </a:solidFill>
                <a:latin typeface="Bahnschrift Condensed" panose="020B0502040204020203" pitchFamily="34" charset="0"/>
              </a:endParaRPr>
            </a:p>
            <a:p>
              <a:pPr algn="ctr"/>
              <a:endParaRPr lang="fr-BE" sz="700" dirty="0" smtClean="0">
                <a:solidFill>
                  <a:schemeClr val="bg1">
                    <a:lumMod val="75000"/>
                  </a:schemeClr>
                </a:solidFill>
                <a:latin typeface="Bahnschrift Condensed" panose="020B0502040204020203" pitchFamily="34" charset="0"/>
              </a:endParaRPr>
            </a:p>
            <a:p>
              <a:pPr algn="ctr"/>
              <a:endParaRPr lang="fr-BE" sz="700" dirty="0">
                <a:solidFill>
                  <a:schemeClr val="bg1">
                    <a:lumMod val="75000"/>
                  </a:schemeClr>
                </a:solidFill>
                <a:latin typeface="Bahnschrift Condensed" panose="020B0502040204020203" pitchFamily="34" charset="0"/>
              </a:endParaRPr>
            </a:p>
            <a:p>
              <a:pPr algn="ctr"/>
              <a:endParaRPr lang="fr-BE" sz="700" dirty="0">
                <a:solidFill>
                  <a:schemeClr val="bg1">
                    <a:lumMod val="75000"/>
                  </a:schemeClr>
                </a:solidFill>
                <a:latin typeface="Bahnschrift Condensed" panose="020B0502040204020203" pitchFamily="34" charset="0"/>
              </a:endParaRPr>
            </a:p>
            <a:p>
              <a:pPr algn="ctr"/>
              <a:endParaRPr lang="fr-BE" sz="700" dirty="0">
                <a:solidFill>
                  <a:schemeClr val="bg1">
                    <a:lumMod val="75000"/>
                  </a:schemeClr>
                </a:solidFill>
                <a:latin typeface="Bahnschrift Condensed" panose="020B0502040204020203" pitchFamily="34" charset="0"/>
              </a:endParaRPr>
            </a:p>
            <a:p>
              <a:pPr algn="ctr"/>
              <a:endParaRPr lang="fr-BE" sz="700" dirty="0">
                <a:solidFill>
                  <a:schemeClr val="bg1">
                    <a:lumMod val="75000"/>
                  </a:schemeClr>
                </a:solidFill>
                <a:latin typeface="Bahnschrift Condensed" panose="020B0502040204020203" pitchFamily="34" charset="0"/>
              </a:endParaRPr>
            </a:p>
          </p:txBody>
        </p:sp>
        <p:pic>
          <p:nvPicPr>
            <p:cNvPr id="346" name="Image 345"/>
            <p:cNvPicPr>
              <a:picLocks noChangeAspect="1"/>
            </p:cNvPicPr>
            <p:nvPr/>
          </p:nvPicPr>
          <p:blipFill>
            <a:blip r:embed="rId6">
              <a:duotone>
                <a:schemeClr val="bg2">
                  <a:shade val="45000"/>
                  <a:satMod val="135000"/>
                </a:schemeClr>
                <a:prstClr val="white"/>
              </a:duotone>
            </a:blip>
            <a:stretch>
              <a:fillRect/>
            </a:stretch>
          </p:blipFill>
          <p:spPr>
            <a:xfrm>
              <a:off x="11058671" y="922743"/>
              <a:ext cx="538741" cy="198995"/>
            </a:xfrm>
            <a:prstGeom prst="rect">
              <a:avLst/>
            </a:prstGeom>
          </p:spPr>
        </p:pic>
        <p:pic>
          <p:nvPicPr>
            <p:cNvPr id="347" name="Image 346"/>
            <p:cNvPicPr>
              <a:picLocks noChangeAspect="1"/>
            </p:cNvPicPr>
            <p:nvPr/>
          </p:nvPicPr>
          <p:blipFill>
            <a:blip r:embed="rId7">
              <a:duotone>
                <a:schemeClr val="bg2">
                  <a:shade val="45000"/>
                  <a:satMod val="135000"/>
                </a:schemeClr>
                <a:prstClr val="white"/>
              </a:duotone>
            </a:blip>
            <a:stretch>
              <a:fillRect/>
            </a:stretch>
          </p:blipFill>
          <p:spPr>
            <a:xfrm>
              <a:off x="11048684" y="1848129"/>
              <a:ext cx="584918" cy="196308"/>
            </a:xfrm>
            <a:prstGeom prst="rect">
              <a:avLst/>
            </a:prstGeom>
          </p:spPr>
        </p:pic>
        <p:cxnSp>
          <p:nvCxnSpPr>
            <p:cNvPr id="348" name="Connecteur droit 347"/>
            <p:cNvCxnSpPr/>
            <p:nvPr/>
          </p:nvCxnSpPr>
          <p:spPr>
            <a:xfrm flipV="1">
              <a:off x="11001087" y="877508"/>
              <a:ext cx="678751" cy="115394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55" name="Groupe 354"/>
          <p:cNvGrpSpPr/>
          <p:nvPr/>
        </p:nvGrpSpPr>
        <p:grpSpPr>
          <a:xfrm rot="7652522">
            <a:off x="8839484" y="4187200"/>
            <a:ext cx="185926" cy="285446"/>
            <a:chOff x="10935535" y="843973"/>
            <a:chExt cx="797045" cy="1221010"/>
          </a:xfrm>
        </p:grpSpPr>
        <p:pic>
          <p:nvPicPr>
            <p:cNvPr id="356" name="Picture 2" descr="C3-det.png"/>
            <p:cNvPicPr>
              <a:picLocks noChangeAspect="1" noChangeArrowheads="1"/>
            </p:cNvPicPr>
            <p:nvPr/>
          </p:nvPicPr>
          <p:blipFill>
            <a:blip r:embed="rId8" cstate="print">
              <a:duotone>
                <a:schemeClr val="bg2">
                  <a:shade val="45000"/>
                  <a:satMod val="135000"/>
                </a:schemeClr>
                <a:prstClr val="white"/>
              </a:duotone>
              <a:extLst>
                <a:ext uri="{BEBA8EAE-BF5A-486C-A8C5-ECC9F3942E4B}">
                  <a14:imgProps xmlns:a14="http://schemas.microsoft.com/office/drawing/2010/main">
                    <a14:imgLayer r:embed="rId9">
                      <a14:imgEffect>
                        <a14:saturation sat="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009501" y="1163337"/>
              <a:ext cx="652836" cy="65283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357" name="Rectangle à coins arrondis 356"/>
            <p:cNvSpPr/>
            <p:nvPr/>
          </p:nvSpPr>
          <p:spPr>
            <a:xfrm>
              <a:off x="10935535" y="843973"/>
              <a:ext cx="797045" cy="1221010"/>
            </a:xfrm>
            <a:prstGeom prst="roundRect">
              <a:avLst/>
            </a:prstGeom>
            <a:noFill/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BE" sz="700" dirty="0" smtClean="0">
                <a:solidFill>
                  <a:schemeClr val="bg1">
                    <a:lumMod val="75000"/>
                  </a:schemeClr>
                </a:solidFill>
                <a:latin typeface="Bahnschrift" panose="020B0502040204020203" pitchFamily="34" charset="0"/>
              </a:endParaRPr>
            </a:p>
            <a:p>
              <a:pPr algn="ctr"/>
              <a:endParaRPr lang="fr-BE" sz="700" dirty="0" smtClean="0">
                <a:solidFill>
                  <a:schemeClr val="bg1">
                    <a:lumMod val="75000"/>
                  </a:schemeClr>
                </a:solidFill>
                <a:latin typeface="Bahnschrift" panose="020B0502040204020203" pitchFamily="34" charset="0"/>
              </a:endParaRPr>
            </a:p>
            <a:p>
              <a:pPr algn="ctr"/>
              <a:endParaRPr lang="fr-BE" sz="1400" dirty="0" smtClean="0">
                <a:solidFill>
                  <a:schemeClr val="bg1">
                    <a:lumMod val="75000"/>
                  </a:schemeClr>
                </a:solidFill>
                <a:latin typeface="Bahnschrift" panose="020B0502040204020203" pitchFamily="34" charset="0"/>
              </a:endParaRPr>
            </a:p>
            <a:p>
              <a:pPr algn="ctr"/>
              <a:endParaRPr lang="fr-BE" sz="700" dirty="0">
                <a:solidFill>
                  <a:schemeClr val="bg1">
                    <a:lumMod val="75000"/>
                  </a:schemeClr>
                </a:solidFill>
                <a:latin typeface="Bahnschrift Condensed" panose="020B0502040204020203" pitchFamily="34" charset="0"/>
              </a:endParaRPr>
            </a:p>
            <a:p>
              <a:pPr algn="ctr"/>
              <a:endParaRPr lang="fr-BE" sz="700" dirty="0" smtClean="0">
                <a:solidFill>
                  <a:schemeClr val="bg1">
                    <a:lumMod val="75000"/>
                  </a:schemeClr>
                </a:solidFill>
                <a:latin typeface="Bahnschrift Condensed" panose="020B0502040204020203" pitchFamily="34" charset="0"/>
              </a:endParaRPr>
            </a:p>
            <a:p>
              <a:pPr algn="ctr"/>
              <a:endParaRPr lang="fr-BE" sz="700" dirty="0">
                <a:solidFill>
                  <a:schemeClr val="bg1">
                    <a:lumMod val="75000"/>
                  </a:schemeClr>
                </a:solidFill>
                <a:latin typeface="Bahnschrift Condensed" panose="020B0502040204020203" pitchFamily="34" charset="0"/>
              </a:endParaRPr>
            </a:p>
            <a:p>
              <a:pPr algn="ctr"/>
              <a:endParaRPr lang="fr-BE" sz="700" dirty="0" smtClean="0">
                <a:solidFill>
                  <a:schemeClr val="bg1">
                    <a:lumMod val="75000"/>
                  </a:schemeClr>
                </a:solidFill>
                <a:latin typeface="Bahnschrift Condensed" panose="020B0502040204020203" pitchFamily="34" charset="0"/>
              </a:endParaRPr>
            </a:p>
            <a:p>
              <a:pPr algn="ctr"/>
              <a:endParaRPr lang="fr-BE" sz="700" dirty="0" smtClean="0">
                <a:solidFill>
                  <a:schemeClr val="bg1">
                    <a:lumMod val="75000"/>
                  </a:schemeClr>
                </a:solidFill>
                <a:latin typeface="Bahnschrift Condensed" panose="020B0502040204020203" pitchFamily="34" charset="0"/>
              </a:endParaRPr>
            </a:p>
            <a:p>
              <a:pPr algn="ctr"/>
              <a:endParaRPr lang="fr-BE" sz="700" dirty="0">
                <a:solidFill>
                  <a:schemeClr val="bg1">
                    <a:lumMod val="75000"/>
                  </a:schemeClr>
                </a:solidFill>
                <a:latin typeface="Bahnschrift Condensed" panose="020B0502040204020203" pitchFamily="34" charset="0"/>
              </a:endParaRPr>
            </a:p>
            <a:p>
              <a:pPr algn="ctr"/>
              <a:endParaRPr lang="fr-BE" sz="700" dirty="0">
                <a:solidFill>
                  <a:schemeClr val="bg1">
                    <a:lumMod val="75000"/>
                  </a:schemeClr>
                </a:solidFill>
                <a:latin typeface="Bahnschrift Condensed" panose="020B0502040204020203" pitchFamily="34" charset="0"/>
              </a:endParaRPr>
            </a:p>
            <a:p>
              <a:pPr algn="ctr"/>
              <a:endParaRPr lang="fr-BE" sz="700" dirty="0">
                <a:solidFill>
                  <a:schemeClr val="bg1">
                    <a:lumMod val="75000"/>
                  </a:schemeClr>
                </a:solidFill>
                <a:latin typeface="Bahnschrift Condensed" panose="020B0502040204020203" pitchFamily="34" charset="0"/>
              </a:endParaRPr>
            </a:p>
            <a:p>
              <a:pPr algn="ctr"/>
              <a:endParaRPr lang="fr-BE" sz="700" dirty="0">
                <a:solidFill>
                  <a:schemeClr val="bg1">
                    <a:lumMod val="75000"/>
                  </a:schemeClr>
                </a:solidFill>
                <a:latin typeface="Bahnschrift Condensed" panose="020B0502040204020203" pitchFamily="34" charset="0"/>
              </a:endParaRPr>
            </a:p>
          </p:txBody>
        </p:sp>
        <p:pic>
          <p:nvPicPr>
            <p:cNvPr id="358" name="Image 357"/>
            <p:cNvPicPr>
              <a:picLocks noChangeAspect="1"/>
            </p:cNvPicPr>
            <p:nvPr/>
          </p:nvPicPr>
          <p:blipFill>
            <a:blip r:embed="rId6">
              <a:duotone>
                <a:schemeClr val="bg2">
                  <a:shade val="45000"/>
                  <a:satMod val="135000"/>
                </a:schemeClr>
                <a:prstClr val="white"/>
              </a:duotone>
            </a:blip>
            <a:stretch>
              <a:fillRect/>
            </a:stretch>
          </p:blipFill>
          <p:spPr>
            <a:xfrm>
              <a:off x="11058671" y="922743"/>
              <a:ext cx="538741" cy="198995"/>
            </a:xfrm>
            <a:prstGeom prst="rect">
              <a:avLst/>
            </a:prstGeom>
          </p:spPr>
        </p:pic>
        <p:pic>
          <p:nvPicPr>
            <p:cNvPr id="359" name="Image 358"/>
            <p:cNvPicPr>
              <a:picLocks noChangeAspect="1"/>
            </p:cNvPicPr>
            <p:nvPr/>
          </p:nvPicPr>
          <p:blipFill>
            <a:blip r:embed="rId7">
              <a:duotone>
                <a:schemeClr val="bg2">
                  <a:shade val="45000"/>
                  <a:satMod val="135000"/>
                </a:schemeClr>
                <a:prstClr val="white"/>
              </a:duotone>
            </a:blip>
            <a:stretch>
              <a:fillRect/>
            </a:stretch>
          </p:blipFill>
          <p:spPr>
            <a:xfrm>
              <a:off x="11048684" y="1848129"/>
              <a:ext cx="584918" cy="196308"/>
            </a:xfrm>
            <a:prstGeom prst="rect">
              <a:avLst/>
            </a:prstGeom>
          </p:spPr>
        </p:pic>
        <p:cxnSp>
          <p:nvCxnSpPr>
            <p:cNvPr id="360" name="Connecteur droit 359"/>
            <p:cNvCxnSpPr/>
            <p:nvPr/>
          </p:nvCxnSpPr>
          <p:spPr>
            <a:xfrm flipV="1">
              <a:off x="11001087" y="877508"/>
              <a:ext cx="678751" cy="115394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73" name="Groupe 372"/>
          <p:cNvGrpSpPr/>
          <p:nvPr/>
        </p:nvGrpSpPr>
        <p:grpSpPr>
          <a:xfrm rot="19248003">
            <a:off x="5679760" y="212363"/>
            <a:ext cx="185926" cy="285446"/>
            <a:chOff x="10935535" y="843973"/>
            <a:chExt cx="797045" cy="1221010"/>
          </a:xfrm>
        </p:grpSpPr>
        <p:pic>
          <p:nvPicPr>
            <p:cNvPr id="374" name="Picture 2" descr="C3-det.png"/>
            <p:cNvPicPr>
              <a:picLocks noChangeAspect="1" noChangeArrowheads="1"/>
            </p:cNvPicPr>
            <p:nvPr/>
          </p:nvPicPr>
          <p:blipFill>
            <a:blip r:embed="rId8" cstate="print">
              <a:duotone>
                <a:schemeClr val="bg2">
                  <a:shade val="45000"/>
                  <a:satMod val="135000"/>
                </a:schemeClr>
                <a:prstClr val="white"/>
              </a:duotone>
              <a:extLst>
                <a:ext uri="{BEBA8EAE-BF5A-486C-A8C5-ECC9F3942E4B}">
                  <a14:imgProps xmlns:a14="http://schemas.microsoft.com/office/drawing/2010/main">
                    <a14:imgLayer r:embed="rId9">
                      <a14:imgEffect>
                        <a14:saturation sat="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009501" y="1163337"/>
              <a:ext cx="652836" cy="65283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375" name="Rectangle à coins arrondis 374"/>
            <p:cNvSpPr/>
            <p:nvPr/>
          </p:nvSpPr>
          <p:spPr>
            <a:xfrm>
              <a:off x="10935535" y="843973"/>
              <a:ext cx="797045" cy="1221010"/>
            </a:xfrm>
            <a:prstGeom prst="roundRect">
              <a:avLst/>
            </a:prstGeom>
            <a:noFill/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BE" sz="700" dirty="0" smtClean="0">
                <a:solidFill>
                  <a:schemeClr val="bg1">
                    <a:lumMod val="75000"/>
                  </a:schemeClr>
                </a:solidFill>
                <a:latin typeface="Bahnschrift" panose="020B0502040204020203" pitchFamily="34" charset="0"/>
              </a:endParaRPr>
            </a:p>
            <a:p>
              <a:pPr algn="ctr"/>
              <a:endParaRPr lang="fr-BE" sz="700" dirty="0" smtClean="0">
                <a:solidFill>
                  <a:schemeClr val="bg1">
                    <a:lumMod val="75000"/>
                  </a:schemeClr>
                </a:solidFill>
                <a:latin typeface="Bahnschrift" panose="020B0502040204020203" pitchFamily="34" charset="0"/>
              </a:endParaRPr>
            </a:p>
            <a:p>
              <a:pPr algn="ctr"/>
              <a:endParaRPr lang="fr-BE" sz="1400" dirty="0" smtClean="0">
                <a:solidFill>
                  <a:schemeClr val="bg1">
                    <a:lumMod val="75000"/>
                  </a:schemeClr>
                </a:solidFill>
                <a:latin typeface="Bahnschrift" panose="020B0502040204020203" pitchFamily="34" charset="0"/>
              </a:endParaRPr>
            </a:p>
            <a:p>
              <a:pPr algn="ctr"/>
              <a:endParaRPr lang="fr-BE" sz="700" dirty="0">
                <a:solidFill>
                  <a:schemeClr val="bg1">
                    <a:lumMod val="75000"/>
                  </a:schemeClr>
                </a:solidFill>
                <a:latin typeface="Bahnschrift Condensed" panose="020B0502040204020203" pitchFamily="34" charset="0"/>
              </a:endParaRPr>
            </a:p>
            <a:p>
              <a:pPr algn="ctr"/>
              <a:endParaRPr lang="fr-BE" sz="700" dirty="0" smtClean="0">
                <a:solidFill>
                  <a:schemeClr val="bg1">
                    <a:lumMod val="75000"/>
                  </a:schemeClr>
                </a:solidFill>
                <a:latin typeface="Bahnschrift Condensed" panose="020B0502040204020203" pitchFamily="34" charset="0"/>
              </a:endParaRPr>
            </a:p>
            <a:p>
              <a:pPr algn="ctr"/>
              <a:endParaRPr lang="fr-BE" sz="700" dirty="0">
                <a:solidFill>
                  <a:schemeClr val="bg1">
                    <a:lumMod val="75000"/>
                  </a:schemeClr>
                </a:solidFill>
                <a:latin typeface="Bahnschrift Condensed" panose="020B0502040204020203" pitchFamily="34" charset="0"/>
              </a:endParaRPr>
            </a:p>
            <a:p>
              <a:pPr algn="ctr"/>
              <a:endParaRPr lang="fr-BE" sz="700" dirty="0" smtClean="0">
                <a:solidFill>
                  <a:schemeClr val="bg1">
                    <a:lumMod val="75000"/>
                  </a:schemeClr>
                </a:solidFill>
                <a:latin typeface="Bahnschrift Condensed" panose="020B0502040204020203" pitchFamily="34" charset="0"/>
              </a:endParaRPr>
            </a:p>
            <a:p>
              <a:pPr algn="ctr"/>
              <a:endParaRPr lang="fr-BE" sz="700" dirty="0" smtClean="0">
                <a:solidFill>
                  <a:schemeClr val="bg1">
                    <a:lumMod val="75000"/>
                  </a:schemeClr>
                </a:solidFill>
                <a:latin typeface="Bahnschrift Condensed" panose="020B0502040204020203" pitchFamily="34" charset="0"/>
              </a:endParaRPr>
            </a:p>
            <a:p>
              <a:pPr algn="ctr"/>
              <a:endParaRPr lang="fr-BE" sz="700" dirty="0">
                <a:solidFill>
                  <a:schemeClr val="bg1">
                    <a:lumMod val="75000"/>
                  </a:schemeClr>
                </a:solidFill>
                <a:latin typeface="Bahnschrift Condensed" panose="020B0502040204020203" pitchFamily="34" charset="0"/>
              </a:endParaRPr>
            </a:p>
            <a:p>
              <a:pPr algn="ctr"/>
              <a:endParaRPr lang="fr-BE" sz="700" dirty="0">
                <a:solidFill>
                  <a:schemeClr val="bg1">
                    <a:lumMod val="75000"/>
                  </a:schemeClr>
                </a:solidFill>
                <a:latin typeface="Bahnschrift Condensed" panose="020B0502040204020203" pitchFamily="34" charset="0"/>
              </a:endParaRPr>
            </a:p>
            <a:p>
              <a:pPr algn="ctr"/>
              <a:endParaRPr lang="fr-BE" sz="700" dirty="0">
                <a:solidFill>
                  <a:schemeClr val="bg1">
                    <a:lumMod val="75000"/>
                  </a:schemeClr>
                </a:solidFill>
                <a:latin typeface="Bahnschrift Condensed" panose="020B0502040204020203" pitchFamily="34" charset="0"/>
              </a:endParaRPr>
            </a:p>
            <a:p>
              <a:pPr algn="ctr"/>
              <a:endParaRPr lang="fr-BE" sz="700" dirty="0">
                <a:solidFill>
                  <a:schemeClr val="bg1">
                    <a:lumMod val="75000"/>
                  </a:schemeClr>
                </a:solidFill>
                <a:latin typeface="Bahnschrift Condensed" panose="020B0502040204020203" pitchFamily="34" charset="0"/>
              </a:endParaRPr>
            </a:p>
          </p:txBody>
        </p:sp>
        <p:pic>
          <p:nvPicPr>
            <p:cNvPr id="376" name="Image 375"/>
            <p:cNvPicPr>
              <a:picLocks noChangeAspect="1"/>
            </p:cNvPicPr>
            <p:nvPr/>
          </p:nvPicPr>
          <p:blipFill>
            <a:blip r:embed="rId6">
              <a:duotone>
                <a:schemeClr val="bg2">
                  <a:shade val="45000"/>
                  <a:satMod val="135000"/>
                </a:schemeClr>
                <a:prstClr val="white"/>
              </a:duotone>
            </a:blip>
            <a:stretch>
              <a:fillRect/>
            </a:stretch>
          </p:blipFill>
          <p:spPr>
            <a:xfrm>
              <a:off x="11058671" y="922743"/>
              <a:ext cx="538741" cy="198995"/>
            </a:xfrm>
            <a:prstGeom prst="rect">
              <a:avLst/>
            </a:prstGeom>
          </p:spPr>
        </p:pic>
        <p:pic>
          <p:nvPicPr>
            <p:cNvPr id="377" name="Image 376"/>
            <p:cNvPicPr>
              <a:picLocks noChangeAspect="1"/>
            </p:cNvPicPr>
            <p:nvPr/>
          </p:nvPicPr>
          <p:blipFill>
            <a:blip r:embed="rId7">
              <a:duotone>
                <a:schemeClr val="bg2">
                  <a:shade val="45000"/>
                  <a:satMod val="135000"/>
                </a:schemeClr>
                <a:prstClr val="white"/>
              </a:duotone>
            </a:blip>
            <a:stretch>
              <a:fillRect/>
            </a:stretch>
          </p:blipFill>
          <p:spPr>
            <a:xfrm>
              <a:off x="11048684" y="1848129"/>
              <a:ext cx="584918" cy="196308"/>
            </a:xfrm>
            <a:prstGeom prst="rect">
              <a:avLst/>
            </a:prstGeom>
          </p:spPr>
        </p:pic>
        <p:cxnSp>
          <p:nvCxnSpPr>
            <p:cNvPr id="378" name="Connecteur droit 377"/>
            <p:cNvCxnSpPr/>
            <p:nvPr/>
          </p:nvCxnSpPr>
          <p:spPr>
            <a:xfrm flipV="1">
              <a:off x="11001087" y="877508"/>
              <a:ext cx="678751" cy="115394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79" name="Groupe 378"/>
          <p:cNvGrpSpPr/>
          <p:nvPr/>
        </p:nvGrpSpPr>
        <p:grpSpPr>
          <a:xfrm rot="10800000">
            <a:off x="5496989" y="6483016"/>
            <a:ext cx="185926" cy="285446"/>
            <a:chOff x="10935535" y="843973"/>
            <a:chExt cx="797045" cy="1221010"/>
          </a:xfrm>
        </p:grpSpPr>
        <p:pic>
          <p:nvPicPr>
            <p:cNvPr id="380" name="Picture 2" descr="C3-det.png"/>
            <p:cNvPicPr>
              <a:picLocks noChangeAspect="1" noChangeArrowheads="1"/>
            </p:cNvPicPr>
            <p:nvPr/>
          </p:nvPicPr>
          <p:blipFill>
            <a:blip r:embed="rId8" cstate="print">
              <a:duotone>
                <a:schemeClr val="bg2">
                  <a:shade val="45000"/>
                  <a:satMod val="135000"/>
                </a:schemeClr>
                <a:prstClr val="white"/>
              </a:duotone>
              <a:extLst>
                <a:ext uri="{BEBA8EAE-BF5A-486C-A8C5-ECC9F3942E4B}">
                  <a14:imgProps xmlns:a14="http://schemas.microsoft.com/office/drawing/2010/main">
                    <a14:imgLayer r:embed="rId9">
                      <a14:imgEffect>
                        <a14:saturation sat="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009501" y="1163337"/>
              <a:ext cx="652836" cy="65283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381" name="Rectangle à coins arrondis 380"/>
            <p:cNvSpPr/>
            <p:nvPr/>
          </p:nvSpPr>
          <p:spPr>
            <a:xfrm>
              <a:off x="10935535" y="843973"/>
              <a:ext cx="797045" cy="1221010"/>
            </a:xfrm>
            <a:prstGeom prst="roundRect">
              <a:avLst/>
            </a:prstGeom>
            <a:noFill/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BE" sz="700" dirty="0" smtClean="0">
                <a:solidFill>
                  <a:schemeClr val="bg1">
                    <a:lumMod val="75000"/>
                  </a:schemeClr>
                </a:solidFill>
                <a:latin typeface="Bahnschrift" panose="020B0502040204020203" pitchFamily="34" charset="0"/>
              </a:endParaRPr>
            </a:p>
            <a:p>
              <a:pPr algn="ctr"/>
              <a:endParaRPr lang="fr-BE" sz="700" dirty="0" smtClean="0">
                <a:solidFill>
                  <a:schemeClr val="bg1">
                    <a:lumMod val="75000"/>
                  </a:schemeClr>
                </a:solidFill>
                <a:latin typeface="Bahnschrift" panose="020B0502040204020203" pitchFamily="34" charset="0"/>
              </a:endParaRPr>
            </a:p>
            <a:p>
              <a:pPr algn="ctr"/>
              <a:endParaRPr lang="fr-BE" sz="1400" dirty="0" smtClean="0">
                <a:solidFill>
                  <a:schemeClr val="bg1">
                    <a:lumMod val="75000"/>
                  </a:schemeClr>
                </a:solidFill>
                <a:latin typeface="Bahnschrift" panose="020B0502040204020203" pitchFamily="34" charset="0"/>
              </a:endParaRPr>
            </a:p>
            <a:p>
              <a:pPr algn="ctr"/>
              <a:endParaRPr lang="fr-BE" sz="700" dirty="0">
                <a:solidFill>
                  <a:schemeClr val="bg1">
                    <a:lumMod val="75000"/>
                  </a:schemeClr>
                </a:solidFill>
                <a:latin typeface="Bahnschrift Condensed" panose="020B0502040204020203" pitchFamily="34" charset="0"/>
              </a:endParaRPr>
            </a:p>
            <a:p>
              <a:pPr algn="ctr"/>
              <a:endParaRPr lang="fr-BE" sz="700" dirty="0" smtClean="0">
                <a:solidFill>
                  <a:schemeClr val="bg1">
                    <a:lumMod val="75000"/>
                  </a:schemeClr>
                </a:solidFill>
                <a:latin typeface="Bahnschrift Condensed" panose="020B0502040204020203" pitchFamily="34" charset="0"/>
              </a:endParaRPr>
            </a:p>
            <a:p>
              <a:pPr algn="ctr"/>
              <a:endParaRPr lang="fr-BE" sz="700" dirty="0">
                <a:solidFill>
                  <a:schemeClr val="bg1">
                    <a:lumMod val="75000"/>
                  </a:schemeClr>
                </a:solidFill>
                <a:latin typeface="Bahnschrift Condensed" panose="020B0502040204020203" pitchFamily="34" charset="0"/>
              </a:endParaRPr>
            </a:p>
            <a:p>
              <a:pPr algn="ctr"/>
              <a:endParaRPr lang="fr-BE" sz="700" dirty="0" smtClean="0">
                <a:solidFill>
                  <a:schemeClr val="bg1">
                    <a:lumMod val="75000"/>
                  </a:schemeClr>
                </a:solidFill>
                <a:latin typeface="Bahnschrift Condensed" panose="020B0502040204020203" pitchFamily="34" charset="0"/>
              </a:endParaRPr>
            </a:p>
            <a:p>
              <a:pPr algn="ctr"/>
              <a:endParaRPr lang="fr-BE" sz="700" dirty="0" smtClean="0">
                <a:solidFill>
                  <a:schemeClr val="bg1">
                    <a:lumMod val="75000"/>
                  </a:schemeClr>
                </a:solidFill>
                <a:latin typeface="Bahnschrift Condensed" panose="020B0502040204020203" pitchFamily="34" charset="0"/>
              </a:endParaRPr>
            </a:p>
            <a:p>
              <a:pPr algn="ctr"/>
              <a:endParaRPr lang="fr-BE" sz="700" dirty="0">
                <a:solidFill>
                  <a:schemeClr val="bg1">
                    <a:lumMod val="75000"/>
                  </a:schemeClr>
                </a:solidFill>
                <a:latin typeface="Bahnschrift Condensed" panose="020B0502040204020203" pitchFamily="34" charset="0"/>
              </a:endParaRPr>
            </a:p>
            <a:p>
              <a:pPr algn="ctr"/>
              <a:endParaRPr lang="fr-BE" sz="700" dirty="0">
                <a:solidFill>
                  <a:schemeClr val="bg1">
                    <a:lumMod val="75000"/>
                  </a:schemeClr>
                </a:solidFill>
                <a:latin typeface="Bahnschrift Condensed" panose="020B0502040204020203" pitchFamily="34" charset="0"/>
              </a:endParaRPr>
            </a:p>
            <a:p>
              <a:pPr algn="ctr"/>
              <a:endParaRPr lang="fr-BE" sz="700" dirty="0">
                <a:solidFill>
                  <a:schemeClr val="bg1">
                    <a:lumMod val="75000"/>
                  </a:schemeClr>
                </a:solidFill>
                <a:latin typeface="Bahnschrift Condensed" panose="020B0502040204020203" pitchFamily="34" charset="0"/>
              </a:endParaRPr>
            </a:p>
            <a:p>
              <a:pPr algn="ctr"/>
              <a:endParaRPr lang="fr-BE" sz="700" dirty="0">
                <a:solidFill>
                  <a:schemeClr val="bg1">
                    <a:lumMod val="75000"/>
                  </a:schemeClr>
                </a:solidFill>
                <a:latin typeface="Bahnschrift Condensed" panose="020B0502040204020203" pitchFamily="34" charset="0"/>
              </a:endParaRPr>
            </a:p>
          </p:txBody>
        </p:sp>
        <p:pic>
          <p:nvPicPr>
            <p:cNvPr id="382" name="Image 381"/>
            <p:cNvPicPr>
              <a:picLocks noChangeAspect="1"/>
            </p:cNvPicPr>
            <p:nvPr/>
          </p:nvPicPr>
          <p:blipFill>
            <a:blip r:embed="rId6">
              <a:duotone>
                <a:schemeClr val="bg2">
                  <a:shade val="45000"/>
                  <a:satMod val="135000"/>
                </a:schemeClr>
                <a:prstClr val="white"/>
              </a:duotone>
            </a:blip>
            <a:stretch>
              <a:fillRect/>
            </a:stretch>
          </p:blipFill>
          <p:spPr>
            <a:xfrm>
              <a:off x="11058671" y="922743"/>
              <a:ext cx="538741" cy="198995"/>
            </a:xfrm>
            <a:prstGeom prst="rect">
              <a:avLst/>
            </a:prstGeom>
          </p:spPr>
        </p:pic>
        <p:pic>
          <p:nvPicPr>
            <p:cNvPr id="383" name="Image 382"/>
            <p:cNvPicPr>
              <a:picLocks noChangeAspect="1"/>
            </p:cNvPicPr>
            <p:nvPr/>
          </p:nvPicPr>
          <p:blipFill>
            <a:blip r:embed="rId7">
              <a:duotone>
                <a:schemeClr val="bg2">
                  <a:shade val="45000"/>
                  <a:satMod val="135000"/>
                </a:schemeClr>
                <a:prstClr val="white"/>
              </a:duotone>
            </a:blip>
            <a:stretch>
              <a:fillRect/>
            </a:stretch>
          </p:blipFill>
          <p:spPr>
            <a:xfrm>
              <a:off x="11048684" y="1848129"/>
              <a:ext cx="584918" cy="196308"/>
            </a:xfrm>
            <a:prstGeom prst="rect">
              <a:avLst/>
            </a:prstGeom>
          </p:spPr>
        </p:pic>
        <p:cxnSp>
          <p:nvCxnSpPr>
            <p:cNvPr id="384" name="Connecteur droit 383"/>
            <p:cNvCxnSpPr/>
            <p:nvPr/>
          </p:nvCxnSpPr>
          <p:spPr>
            <a:xfrm flipV="1">
              <a:off x="11001087" y="877508"/>
              <a:ext cx="678751" cy="115394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03" name="Groupe 402"/>
          <p:cNvGrpSpPr/>
          <p:nvPr/>
        </p:nvGrpSpPr>
        <p:grpSpPr>
          <a:xfrm rot="14804711">
            <a:off x="7635605" y="2361665"/>
            <a:ext cx="186360" cy="283286"/>
            <a:chOff x="9998938" y="834620"/>
            <a:chExt cx="797045" cy="1221010"/>
          </a:xfrm>
        </p:grpSpPr>
        <p:sp>
          <p:nvSpPr>
            <p:cNvPr id="404" name="Rectangle à coins arrondis 403"/>
            <p:cNvSpPr/>
            <p:nvPr/>
          </p:nvSpPr>
          <p:spPr>
            <a:xfrm>
              <a:off x="9998938" y="834620"/>
              <a:ext cx="797045" cy="1221010"/>
            </a:xfrm>
            <a:prstGeom prst="roundRect">
              <a:avLst/>
            </a:prstGeom>
            <a:solidFill>
              <a:schemeClr val="bg1"/>
            </a:soli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BE" sz="700" dirty="0" smtClean="0">
                <a:solidFill>
                  <a:schemeClr val="tx1"/>
                </a:solidFill>
                <a:latin typeface="Bahnschrift" panose="020B0502040204020203" pitchFamily="34" charset="0"/>
              </a:endParaRPr>
            </a:p>
            <a:p>
              <a:pPr algn="ctr"/>
              <a:endParaRPr lang="fr-BE" sz="700" dirty="0" smtClean="0">
                <a:solidFill>
                  <a:schemeClr val="tx1"/>
                </a:solidFill>
                <a:latin typeface="Bahnschrift" panose="020B0502040204020203" pitchFamily="34" charset="0"/>
              </a:endParaRPr>
            </a:p>
            <a:p>
              <a:pPr algn="ctr"/>
              <a:endParaRPr lang="fr-BE" sz="1400" dirty="0" smtClean="0">
                <a:solidFill>
                  <a:schemeClr val="tx1"/>
                </a:solidFill>
                <a:latin typeface="Bahnschrift" panose="020B0502040204020203" pitchFamily="34" charset="0"/>
              </a:endParaRPr>
            </a:p>
            <a:p>
              <a:pPr algn="ctr"/>
              <a:endParaRPr lang="fr-BE" sz="700" dirty="0">
                <a:solidFill>
                  <a:schemeClr val="tx1"/>
                </a:solidFill>
                <a:latin typeface="Bahnschrift Condensed" panose="020B0502040204020203" pitchFamily="34" charset="0"/>
              </a:endParaRPr>
            </a:p>
            <a:p>
              <a:pPr algn="ctr"/>
              <a:endParaRPr lang="fr-BE" sz="700" dirty="0" smtClean="0">
                <a:solidFill>
                  <a:schemeClr val="tx1"/>
                </a:solidFill>
                <a:latin typeface="Bahnschrift Condensed" panose="020B0502040204020203" pitchFamily="34" charset="0"/>
              </a:endParaRPr>
            </a:p>
            <a:p>
              <a:pPr algn="ctr"/>
              <a:endParaRPr lang="fr-BE" sz="700" dirty="0">
                <a:solidFill>
                  <a:schemeClr val="tx1"/>
                </a:solidFill>
                <a:latin typeface="Bahnschrift Condensed" panose="020B0502040204020203" pitchFamily="34" charset="0"/>
              </a:endParaRPr>
            </a:p>
            <a:p>
              <a:pPr algn="ctr"/>
              <a:endParaRPr lang="fr-BE" sz="700" dirty="0" smtClean="0">
                <a:solidFill>
                  <a:schemeClr val="tx1"/>
                </a:solidFill>
                <a:latin typeface="Bahnschrift Condensed" panose="020B0502040204020203" pitchFamily="34" charset="0"/>
              </a:endParaRPr>
            </a:p>
            <a:p>
              <a:pPr algn="ctr"/>
              <a:endParaRPr lang="fr-BE" sz="700" dirty="0" smtClean="0">
                <a:solidFill>
                  <a:schemeClr val="tx1"/>
                </a:solidFill>
                <a:latin typeface="Bahnschrift Condensed" panose="020B0502040204020203" pitchFamily="34" charset="0"/>
              </a:endParaRPr>
            </a:p>
            <a:p>
              <a:pPr algn="ctr"/>
              <a:endParaRPr lang="fr-BE" sz="700" dirty="0">
                <a:solidFill>
                  <a:schemeClr val="tx1"/>
                </a:solidFill>
                <a:latin typeface="Bahnschrift Condensed" panose="020B0502040204020203" pitchFamily="34" charset="0"/>
              </a:endParaRPr>
            </a:p>
            <a:p>
              <a:pPr algn="ctr"/>
              <a:endParaRPr lang="fr-BE" sz="700" dirty="0">
                <a:solidFill>
                  <a:schemeClr val="tx1"/>
                </a:solidFill>
                <a:latin typeface="Bahnschrift Condensed" panose="020B0502040204020203" pitchFamily="34" charset="0"/>
              </a:endParaRPr>
            </a:p>
            <a:p>
              <a:pPr algn="ctr"/>
              <a:endParaRPr lang="fr-BE" sz="700" dirty="0">
                <a:solidFill>
                  <a:schemeClr val="tx1"/>
                </a:solidFill>
                <a:latin typeface="Bahnschrift Condensed" panose="020B0502040204020203" pitchFamily="34" charset="0"/>
              </a:endParaRPr>
            </a:p>
            <a:p>
              <a:pPr algn="ctr"/>
              <a:endParaRPr lang="fr-BE" sz="700" dirty="0">
                <a:solidFill>
                  <a:schemeClr val="tx1"/>
                </a:solidFill>
                <a:latin typeface="Bahnschrift Condensed" panose="020B0502040204020203" pitchFamily="34" charset="0"/>
              </a:endParaRPr>
            </a:p>
          </p:txBody>
        </p:sp>
        <p:pic>
          <p:nvPicPr>
            <p:cNvPr id="405" name="Picture 2" descr="C3-det.png"/>
            <p:cNvPicPr>
              <a:picLocks noChangeAspect="1" noChangeArrowheads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072904" y="1153984"/>
              <a:ext cx="652836" cy="65283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406" name="Image 405"/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10122074" y="913390"/>
              <a:ext cx="538741" cy="198995"/>
            </a:xfrm>
            <a:prstGeom prst="rect">
              <a:avLst/>
            </a:prstGeom>
          </p:spPr>
        </p:pic>
        <p:pic>
          <p:nvPicPr>
            <p:cNvPr id="407" name="Image 406"/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>
              <a:off x="10112087" y="1838776"/>
              <a:ext cx="584918" cy="196308"/>
            </a:xfrm>
            <a:prstGeom prst="rect">
              <a:avLst/>
            </a:prstGeom>
          </p:spPr>
        </p:pic>
      </p:grpSp>
      <p:grpSp>
        <p:nvGrpSpPr>
          <p:cNvPr id="418" name="Groupe 417"/>
          <p:cNvGrpSpPr/>
          <p:nvPr/>
        </p:nvGrpSpPr>
        <p:grpSpPr>
          <a:xfrm rot="19093206">
            <a:off x="9064361" y="3970257"/>
            <a:ext cx="186360" cy="283286"/>
            <a:chOff x="9998938" y="834620"/>
            <a:chExt cx="797045" cy="1221010"/>
          </a:xfrm>
        </p:grpSpPr>
        <p:sp>
          <p:nvSpPr>
            <p:cNvPr id="419" name="Rectangle à coins arrondis 418"/>
            <p:cNvSpPr/>
            <p:nvPr/>
          </p:nvSpPr>
          <p:spPr>
            <a:xfrm>
              <a:off x="9998938" y="834620"/>
              <a:ext cx="797045" cy="1221010"/>
            </a:xfrm>
            <a:prstGeom prst="roundRect">
              <a:avLst/>
            </a:prstGeom>
            <a:solidFill>
              <a:schemeClr val="bg1"/>
            </a:soli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BE" sz="700" dirty="0" smtClean="0">
                <a:solidFill>
                  <a:schemeClr val="tx1"/>
                </a:solidFill>
                <a:latin typeface="Bahnschrift" panose="020B0502040204020203" pitchFamily="34" charset="0"/>
              </a:endParaRPr>
            </a:p>
            <a:p>
              <a:pPr algn="ctr"/>
              <a:endParaRPr lang="fr-BE" sz="700" dirty="0" smtClean="0">
                <a:solidFill>
                  <a:schemeClr val="tx1"/>
                </a:solidFill>
                <a:latin typeface="Bahnschrift" panose="020B0502040204020203" pitchFamily="34" charset="0"/>
              </a:endParaRPr>
            </a:p>
            <a:p>
              <a:pPr algn="ctr"/>
              <a:endParaRPr lang="fr-BE" sz="1400" dirty="0" smtClean="0">
                <a:solidFill>
                  <a:schemeClr val="tx1"/>
                </a:solidFill>
                <a:latin typeface="Bahnschrift" panose="020B0502040204020203" pitchFamily="34" charset="0"/>
              </a:endParaRPr>
            </a:p>
            <a:p>
              <a:pPr algn="ctr"/>
              <a:endParaRPr lang="fr-BE" sz="700" dirty="0">
                <a:solidFill>
                  <a:schemeClr val="tx1"/>
                </a:solidFill>
                <a:latin typeface="Bahnschrift Condensed" panose="020B0502040204020203" pitchFamily="34" charset="0"/>
              </a:endParaRPr>
            </a:p>
            <a:p>
              <a:pPr algn="ctr"/>
              <a:endParaRPr lang="fr-BE" sz="700" dirty="0" smtClean="0">
                <a:solidFill>
                  <a:schemeClr val="tx1"/>
                </a:solidFill>
                <a:latin typeface="Bahnschrift Condensed" panose="020B0502040204020203" pitchFamily="34" charset="0"/>
              </a:endParaRPr>
            </a:p>
            <a:p>
              <a:pPr algn="ctr"/>
              <a:endParaRPr lang="fr-BE" sz="700" dirty="0">
                <a:solidFill>
                  <a:schemeClr val="tx1"/>
                </a:solidFill>
                <a:latin typeface="Bahnschrift Condensed" panose="020B0502040204020203" pitchFamily="34" charset="0"/>
              </a:endParaRPr>
            </a:p>
            <a:p>
              <a:pPr algn="ctr"/>
              <a:endParaRPr lang="fr-BE" sz="700" dirty="0" smtClean="0">
                <a:solidFill>
                  <a:schemeClr val="tx1"/>
                </a:solidFill>
                <a:latin typeface="Bahnschrift Condensed" panose="020B0502040204020203" pitchFamily="34" charset="0"/>
              </a:endParaRPr>
            </a:p>
            <a:p>
              <a:pPr algn="ctr"/>
              <a:endParaRPr lang="fr-BE" sz="700" dirty="0" smtClean="0">
                <a:solidFill>
                  <a:schemeClr val="tx1"/>
                </a:solidFill>
                <a:latin typeface="Bahnschrift Condensed" panose="020B0502040204020203" pitchFamily="34" charset="0"/>
              </a:endParaRPr>
            </a:p>
            <a:p>
              <a:pPr algn="ctr"/>
              <a:endParaRPr lang="fr-BE" sz="700" dirty="0">
                <a:solidFill>
                  <a:schemeClr val="tx1"/>
                </a:solidFill>
                <a:latin typeface="Bahnschrift Condensed" panose="020B0502040204020203" pitchFamily="34" charset="0"/>
              </a:endParaRPr>
            </a:p>
            <a:p>
              <a:pPr algn="ctr"/>
              <a:endParaRPr lang="fr-BE" sz="700" dirty="0">
                <a:solidFill>
                  <a:schemeClr val="tx1"/>
                </a:solidFill>
                <a:latin typeface="Bahnschrift Condensed" panose="020B0502040204020203" pitchFamily="34" charset="0"/>
              </a:endParaRPr>
            </a:p>
            <a:p>
              <a:pPr algn="ctr"/>
              <a:endParaRPr lang="fr-BE" sz="700" dirty="0">
                <a:solidFill>
                  <a:schemeClr val="tx1"/>
                </a:solidFill>
                <a:latin typeface="Bahnschrift Condensed" panose="020B0502040204020203" pitchFamily="34" charset="0"/>
              </a:endParaRPr>
            </a:p>
            <a:p>
              <a:pPr algn="ctr"/>
              <a:endParaRPr lang="fr-BE" sz="700" dirty="0">
                <a:solidFill>
                  <a:schemeClr val="tx1"/>
                </a:solidFill>
                <a:latin typeface="Bahnschrift Condensed" panose="020B0502040204020203" pitchFamily="34" charset="0"/>
              </a:endParaRPr>
            </a:p>
          </p:txBody>
        </p:sp>
        <p:pic>
          <p:nvPicPr>
            <p:cNvPr id="420" name="Picture 2" descr="C3-det.png"/>
            <p:cNvPicPr>
              <a:picLocks noChangeAspect="1" noChangeArrowheads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072904" y="1153984"/>
              <a:ext cx="652836" cy="65283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421" name="Image 420"/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10122074" y="913390"/>
              <a:ext cx="538741" cy="198995"/>
            </a:xfrm>
            <a:prstGeom prst="rect">
              <a:avLst/>
            </a:prstGeom>
          </p:spPr>
        </p:pic>
        <p:pic>
          <p:nvPicPr>
            <p:cNvPr id="422" name="Image 421"/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>
              <a:off x="10112087" y="1838776"/>
              <a:ext cx="584918" cy="196308"/>
            </a:xfrm>
            <a:prstGeom prst="rect">
              <a:avLst/>
            </a:prstGeom>
          </p:spPr>
        </p:pic>
      </p:grpSp>
      <p:grpSp>
        <p:nvGrpSpPr>
          <p:cNvPr id="423" name="Groupe 422"/>
          <p:cNvGrpSpPr/>
          <p:nvPr/>
        </p:nvGrpSpPr>
        <p:grpSpPr>
          <a:xfrm rot="7911303">
            <a:off x="3317126" y="2563776"/>
            <a:ext cx="186360" cy="283286"/>
            <a:chOff x="9998938" y="834620"/>
            <a:chExt cx="797045" cy="1221010"/>
          </a:xfrm>
        </p:grpSpPr>
        <p:sp>
          <p:nvSpPr>
            <p:cNvPr id="424" name="Rectangle à coins arrondis 423"/>
            <p:cNvSpPr/>
            <p:nvPr/>
          </p:nvSpPr>
          <p:spPr>
            <a:xfrm>
              <a:off x="9998938" y="834620"/>
              <a:ext cx="797045" cy="1221010"/>
            </a:xfrm>
            <a:prstGeom prst="roundRect">
              <a:avLst/>
            </a:prstGeom>
            <a:solidFill>
              <a:schemeClr val="bg1"/>
            </a:soli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BE" sz="700" dirty="0" smtClean="0">
                <a:solidFill>
                  <a:schemeClr val="tx1"/>
                </a:solidFill>
                <a:latin typeface="Bahnschrift" panose="020B0502040204020203" pitchFamily="34" charset="0"/>
              </a:endParaRPr>
            </a:p>
            <a:p>
              <a:pPr algn="ctr"/>
              <a:endParaRPr lang="fr-BE" sz="700" dirty="0" smtClean="0">
                <a:solidFill>
                  <a:schemeClr val="tx1"/>
                </a:solidFill>
                <a:latin typeface="Bahnschrift" panose="020B0502040204020203" pitchFamily="34" charset="0"/>
              </a:endParaRPr>
            </a:p>
            <a:p>
              <a:pPr algn="ctr"/>
              <a:endParaRPr lang="fr-BE" sz="1400" dirty="0" smtClean="0">
                <a:solidFill>
                  <a:schemeClr val="tx1"/>
                </a:solidFill>
                <a:latin typeface="Bahnschrift" panose="020B0502040204020203" pitchFamily="34" charset="0"/>
              </a:endParaRPr>
            </a:p>
            <a:p>
              <a:pPr algn="ctr"/>
              <a:endParaRPr lang="fr-BE" sz="700" dirty="0">
                <a:solidFill>
                  <a:schemeClr val="tx1"/>
                </a:solidFill>
                <a:latin typeface="Bahnschrift Condensed" panose="020B0502040204020203" pitchFamily="34" charset="0"/>
              </a:endParaRPr>
            </a:p>
            <a:p>
              <a:pPr algn="ctr"/>
              <a:endParaRPr lang="fr-BE" sz="700" dirty="0" smtClean="0">
                <a:solidFill>
                  <a:schemeClr val="tx1"/>
                </a:solidFill>
                <a:latin typeface="Bahnschrift Condensed" panose="020B0502040204020203" pitchFamily="34" charset="0"/>
              </a:endParaRPr>
            </a:p>
            <a:p>
              <a:pPr algn="ctr"/>
              <a:endParaRPr lang="fr-BE" sz="700" dirty="0">
                <a:solidFill>
                  <a:schemeClr val="tx1"/>
                </a:solidFill>
                <a:latin typeface="Bahnschrift Condensed" panose="020B0502040204020203" pitchFamily="34" charset="0"/>
              </a:endParaRPr>
            </a:p>
            <a:p>
              <a:pPr algn="ctr"/>
              <a:endParaRPr lang="fr-BE" sz="700" dirty="0" smtClean="0">
                <a:solidFill>
                  <a:schemeClr val="tx1"/>
                </a:solidFill>
                <a:latin typeface="Bahnschrift Condensed" panose="020B0502040204020203" pitchFamily="34" charset="0"/>
              </a:endParaRPr>
            </a:p>
            <a:p>
              <a:pPr algn="ctr"/>
              <a:endParaRPr lang="fr-BE" sz="700" dirty="0" smtClean="0">
                <a:solidFill>
                  <a:schemeClr val="tx1"/>
                </a:solidFill>
                <a:latin typeface="Bahnschrift Condensed" panose="020B0502040204020203" pitchFamily="34" charset="0"/>
              </a:endParaRPr>
            </a:p>
            <a:p>
              <a:pPr algn="ctr"/>
              <a:endParaRPr lang="fr-BE" sz="700" dirty="0">
                <a:solidFill>
                  <a:schemeClr val="tx1"/>
                </a:solidFill>
                <a:latin typeface="Bahnschrift Condensed" panose="020B0502040204020203" pitchFamily="34" charset="0"/>
              </a:endParaRPr>
            </a:p>
            <a:p>
              <a:pPr algn="ctr"/>
              <a:endParaRPr lang="fr-BE" sz="700" dirty="0">
                <a:solidFill>
                  <a:schemeClr val="tx1"/>
                </a:solidFill>
                <a:latin typeface="Bahnschrift Condensed" panose="020B0502040204020203" pitchFamily="34" charset="0"/>
              </a:endParaRPr>
            </a:p>
            <a:p>
              <a:pPr algn="ctr"/>
              <a:endParaRPr lang="fr-BE" sz="700" dirty="0">
                <a:solidFill>
                  <a:schemeClr val="tx1"/>
                </a:solidFill>
                <a:latin typeface="Bahnschrift Condensed" panose="020B0502040204020203" pitchFamily="34" charset="0"/>
              </a:endParaRPr>
            </a:p>
            <a:p>
              <a:pPr algn="ctr"/>
              <a:endParaRPr lang="fr-BE" sz="700" dirty="0">
                <a:solidFill>
                  <a:schemeClr val="tx1"/>
                </a:solidFill>
                <a:latin typeface="Bahnschrift Condensed" panose="020B0502040204020203" pitchFamily="34" charset="0"/>
              </a:endParaRPr>
            </a:p>
          </p:txBody>
        </p:sp>
        <p:pic>
          <p:nvPicPr>
            <p:cNvPr id="425" name="Picture 2" descr="C3-det.png"/>
            <p:cNvPicPr>
              <a:picLocks noChangeAspect="1" noChangeArrowheads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072904" y="1153984"/>
              <a:ext cx="652836" cy="65283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426" name="Image 425"/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10122074" y="913390"/>
              <a:ext cx="538741" cy="198995"/>
            </a:xfrm>
            <a:prstGeom prst="rect">
              <a:avLst/>
            </a:prstGeom>
          </p:spPr>
        </p:pic>
        <p:pic>
          <p:nvPicPr>
            <p:cNvPr id="427" name="Image 426"/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>
              <a:off x="10112087" y="1838776"/>
              <a:ext cx="584918" cy="196308"/>
            </a:xfrm>
            <a:prstGeom prst="rect">
              <a:avLst/>
            </a:prstGeom>
          </p:spPr>
        </p:pic>
      </p:grpSp>
      <p:grpSp>
        <p:nvGrpSpPr>
          <p:cNvPr id="428" name="Groupe 427"/>
          <p:cNvGrpSpPr/>
          <p:nvPr/>
        </p:nvGrpSpPr>
        <p:grpSpPr>
          <a:xfrm rot="8562523">
            <a:off x="5423540" y="390671"/>
            <a:ext cx="186360" cy="283286"/>
            <a:chOff x="9998938" y="834620"/>
            <a:chExt cx="797045" cy="1221010"/>
          </a:xfrm>
        </p:grpSpPr>
        <p:sp>
          <p:nvSpPr>
            <p:cNvPr id="429" name="Rectangle à coins arrondis 428"/>
            <p:cNvSpPr/>
            <p:nvPr/>
          </p:nvSpPr>
          <p:spPr>
            <a:xfrm>
              <a:off x="9998938" y="834620"/>
              <a:ext cx="797045" cy="1221010"/>
            </a:xfrm>
            <a:prstGeom prst="roundRect">
              <a:avLst/>
            </a:prstGeom>
            <a:solidFill>
              <a:schemeClr val="bg1"/>
            </a:soli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BE" sz="700" dirty="0" smtClean="0">
                <a:solidFill>
                  <a:schemeClr val="tx1"/>
                </a:solidFill>
                <a:latin typeface="Bahnschrift" panose="020B0502040204020203" pitchFamily="34" charset="0"/>
              </a:endParaRPr>
            </a:p>
            <a:p>
              <a:pPr algn="ctr"/>
              <a:endParaRPr lang="fr-BE" sz="700" dirty="0" smtClean="0">
                <a:solidFill>
                  <a:schemeClr val="tx1"/>
                </a:solidFill>
                <a:latin typeface="Bahnschrift" panose="020B0502040204020203" pitchFamily="34" charset="0"/>
              </a:endParaRPr>
            </a:p>
            <a:p>
              <a:pPr algn="ctr"/>
              <a:endParaRPr lang="fr-BE" sz="1400" dirty="0" smtClean="0">
                <a:solidFill>
                  <a:schemeClr val="tx1"/>
                </a:solidFill>
                <a:latin typeface="Bahnschrift" panose="020B0502040204020203" pitchFamily="34" charset="0"/>
              </a:endParaRPr>
            </a:p>
            <a:p>
              <a:pPr algn="ctr"/>
              <a:endParaRPr lang="fr-BE" sz="700" dirty="0">
                <a:solidFill>
                  <a:schemeClr val="tx1"/>
                </a:solidFill>
                <a:latin typeface="Bahnschrift Condensed" panose="020B0502040204020203" pitchFamily="34" charset="0"/>
              </a:endParaRPr>
            </a:p>
            <a:p>
              <a:pPr algn="ctr"/>
              <a:endParaRPr lang="fr-BE" sz="700" dirty="0" smtClean="0">
                <a:solidFill>
                  <a:schemeClr val="tx1"/>
                </a:solidFill>
                <a:latin typeface="Bahnschrift Condensed" panose="020B0502040204020203" pitchFamily="34" charset="0"/>
              </a:endParaRPr>
            </a:p>
            <a:p>
              <a:pPr algn="ctr"/>
              <a:endParaRPr lang="fr-BE" sz="700" dirty="0">
                <a:solidFill>
                  <a:schemeClr val="tx1"/>
                </a:solidFill>
                <a:latin typeface="Bahnschrift Condensed" panose="020B0502040204020203" pitchFamily="34" charset="0"/>
              </a:endParaRPr>
            </a:p>
            <a:p>
              <a:pPr algn="ctr"/>
              <a:endParaRPr lang="fr-BE" sz="700" dirty="0" smtClean="0">
                <a:solidFill>
                  <a:schemeClr val="tx1"/>
                </a:solidFill>
                <a:latin typeface="Bahnschrift Condensed" panose="020B0502040204020203" pitchFamily="34" charset="0"/>
              </a:endParaRPr>
            </a:p>
            <a:p>
              <a:pPr algn="ctr"/>
              <a:endParaRPr lang="fr-BE" sz="700" dirty="0" smtClean="0">
                <a:solidFill>
                  <a:schemeClr val="tx1"/>
                </a:solidFill>
                <a:latin typeface="Bahnschrift Condensed" panose="020B0502040204020203" pitchFamily="34" charset="0"/>
              </a:endParaRPr>
            </a:p>
            <a:p>
              <a:pPr algn="ctr"/>
              <a:endParaRPr lang="fr-BE" sz="700" dirty="0">
                <a:solidFill>
                  <a:schemeClr val="tx1"/>
                </a:solidFill>
                <a:latin typeface="Bahnschrift Condensed" panose="020B0502040204020203" pitchFamily="34" charset="0"/>
              </a:endParaRPr>
            </a:p>
            <a:p>
              <a:pPr algn="ctr"/>
              <a:endParaRPr lang="fr-BE" sz="700" dirty="0">
                <a:solidFill>
                  <a:schemeClr val="tx1"/>
                </a:solidFill>
                <a:latin typeface="Bahnschrift Condensed" panose="020B0502040204020203" pitchFamily="34" charset="0"/>
              </a:endParaRPr>
            </a:p>
            <a:p>
              <a:pPr algn="ctr"/>
              <a:endParaRPr lang="fr-BE" sz="700" dirty="0">
                <a:solidFill>
                  <a:schemeClr val="tx1"/>
                </a:solidFill>
                <a:latin typeface="Bahnschrift Condensed" panose="020B0502040204020203" pitchFamily="34" charset="0"/>
              </a:endParaRPr>
            </a:p>
            <a:p>
              <a:pPr algn="ctr"/>
              <a:endParaRPr lang="fr-BE" sz="700" dirty="0">
                <a:solidFill>
                  <a:schemeClr val="tx1"/>
                </a:solidFill>
                <a:latin typeface="Bahnschrift Condensed" panose="020B0502040204020203" pitchFamily="34" charset="0"/>
              </a:endParaRPr>
            </a:p>
          </p:txBody>
        </p:sp>
        <p:pic>
          <p:nvPicPr>
            <p:cNvPr id="430" name="Picture 2" descr="C3-det.png"/>
            <p:cNvPicPr>
              <a:picLocks noChangeAspect="1" noChangeArrowheads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072904" y="1153984"/>
              <a:ext cx="652836" cy="65283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431" name="Image 430"/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10122074" y="913390"/>
              <a:ext cx="538741" cy="198995"/>
            </a:xfrm>
            <a:prstGeom prst="rect">
              <a:avLst/>
            </a:prstGeom>
          </p:spPr>
        </p:pic>
        <p:pic>
          <p:nvPicPr>
            <p:cNvPr id="432" name="Image 431"/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>
              <a:off x="10112087" y="1838776"/>
              <a:ext cx="584918" cy="196308"/>
            </a:xfrm>
            <a:prstGeom prst="rect">
              <a:avLst/>
            </a:prstGeom>
          </p:spPr>
        </p:pic>
      </p:grpSp>
      <p:grpSp>
        <p:nvGrpSpPr>
          <p:cNvPr id="433" name="Groupe 432"/>
          <p:cNvGrpSpPr/>
          <p:nvPr/>
        </p:nvGrpSpPr>
        <p:grpSpPr>
          <a:xfrm rot="18367937">
            <a:off x="7275707" y="5721373"/>
            <a:ext cx="186360" cy="283286"/>
            <a:chOff x="9998938" y="834620"/>
            <a:chExt cx="797045" cy="1221010"/>
          </a:xfrm>
        </p:grpSpPr>
        <p:sp>
          <p:nvSpPr>
            <p:cNvPr id="434" name="Rectangle à coins arrondis 433"/>
            <p:cNvSpPr/>
            <p:nvPr/>
          </p:nvSpPr>
          <p:spPr>
            <a:xfrm>
              <a:off x="9998938" y="834620"/>
              <a:ext cx="797045" cy="1221010"/>
            </a:xfrm>
            <a:prstGeom prst="roundRect">
              <a:avLst/>
            </a:prstGeom>
            <a:solidFill>
              <a:schemeClr val="bg1"/>
            </a:soli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BE" sz="700" dirty="0" smtClean="0">
                <a:solidFill>
                  <a:schemeClr val="tx1"/>
                </a:solidFill>
                <a:latin typeface="Bahnschrift" panose="020B0502040204020203" pitchFamily="34" charset="0"/>
              </a:endParaRPr>
            </a:p>
            <a:p>
              <a:pPr algn="ctr"/>
              <a:endParaRPr lang="fr-BE" sz="700" dirty="0" smtClean="0">
                <a:solidFill>
                  <a:schemeClr val="tx1"/>
                </a:solidFill>
                <a:latin typeface="Bahnschrift" panose="020B0502040204020203" pitchFamily="34" charset="0"/>
              </a:endParaRPr>
            </a:p>
            <a:p>
              <a:pPr algn="ctr"/>
              <a:endParaRPr lang="fr-BE" sz="1400" dirty="0" smtClean="0">
                <a:solidFill>
                  <a:schemeClr val="tx1"/>
                </a:solidFill>
                <a:latin typeface="Bahnschrift" panose="020B0502040204020203" pitchFamily="34" charset="0"/>
              </a:endParaRPr>
            </a:p>
            <a:p>
              <a:pPr algn="ctr"/>
              <a:endParaRPr lang="fr-BE" sz="700" dirty="0">
                <a:solidFill>
                  <a:schemeClr val="tx1"/>
                </a:solidFill>
                <a:latin typeface="Bahnschrift Condensed" panose="020B0502040204020203" pitchFamily="34" charset="0"/>
              </a:endParaRPr>
            </a:p>
            <a:p>
              <a:pPr algn="ctr"/>
              <a:endParaRPr lang="fr-BE" sz="700" dirty="0" smtClean="0">
                <a:solidFill>
                  <a:schemeClr val="tx1"/>
                </a:solidFill>
                <a:latin typeface="Bahnschrift Condensed" panose="020B0502040204020203" pitchFamily="34" charset="0"/>
              </a:endParaRPr>
            </a:p>
            <a:p>
              <a:pPr algn="ctr"/>
              <a:endParaRPr lang="fr-BE" sz="700" dirty="0">
                <a:solidFill>
                  <a:schemeClr val="tx1"/>
                </a:solidFill>
                <a:latin typeface="Bahnschrift Condensed" panose="020B0502040204020203" pitchFamily="34" charset="0"/>
              </a:endParaRPr>
            </a:p>
            <a:p>
              <a:pPr algn="ctr"/>
              <a:endParaRPr lang="fr-BE" sz="700" dirty="0" smtClean="0">
                <a:solidFill>
                  <a:schemeClr val="tx1"/>
                </a:solidFill>
                <a:latin typeface="Bahnschrift Condensed" panose="020B0502040204020203" pitchFamily="34" charset="0"/>
              </a:endParaRPr>
            </a:p>
            <a:p>
              <a:pPr algn="ctr"/>
              <a:endParaRPr lang="fr-BE" sz="700" dirty="0" smtClean="0">
                <a:solidFill>
                  <a:schemeClr val="tx1"/>
                </a:solidFill>
                <a:latin typeface="Bahnschrift Condensed" panose="020B0502040204020203" pitchFamily="34" charset="0"/>
              </a:endParaRPr>
            </a:p>
            <a:p>
              <a:pPr algn="ctr"/>
              <a:endParaRPr lang="fr-BE" sz="700" dirty="0">
                <a:solidFill>
                  <a:schemeClr val="tx1"/>
                </a:solidFill>
                <a:latin typeface="Bahnschrift Condensed" panose="020B0502040204020203" pitchFamily="34" charset="0"/>
              </a:endParaRPr>
            </a:p>
            <a:p>
              <a:pPr algn="ctr"/>
              <a:endParaRPr lang="fr-BE" sz="700" dirty="0">
                <a:solidFill>
                  <a:schemeClr val="tx1"/>
                </a:solidFill>
                <a:latin typeface="Bahnschrift Condensed" panose="020B0502040204020203" pitchFamily="34" charset="0"/>
              </a:endParaRPr>
            </a:p>
            <a:p>
              <a:pPr algn="ctr"/>
              <a:endParaRPr lang="fr-BE" sz="700" dirty="0">
                <a:solidFill>
                  <a:schemeClr val="tx1"/>
                </a:solidFill>
                <a:latin typeface="Bahnschrift Condensed" panose="020B0502040204020203" pitchFamily="34" charset="0"/>
              </a:endParaRPr>
            </a:p>
            <a:p>
              <a:pPr algn="ctr"/>
              <a:endParaRPr lang="fr-BE" sz="700" dirty="0">
                <a:solidFill>
                  <a:schemeClr val="tx1"/>
                </a:solidFill>
                <a:latin typeface="Bahnschrift Condensed" panose="020B0502040204020203" pitchFamily="34" charset="0"/>
              </a:endParaRPr>
            </a:p>
          </p:txBody>
        </p:sp>
        <p:pic>
          <p:nvPicPr>
            <p:cNvPr id="435" name="Picture 2" descr="C3-det.png"/>
            <p:cNvPicPr>
              <a:picLocks noChangeAspect="1" noChangeArrowheads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072904" y="1153984"/>
              <a:ext cx="652836" cy="65283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436" name="Image 435"/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10122074" y="913390"/>
              <a:ext cx="538741" cy="198995"/>
            </a:xfrm>
            <a:prstGeom prst="rect">
              <a:avLst/>
            </a:prstGeom>
          </p:spPr>
        </p:pic>
        <p:pic>
          <p:nvPicPr>
            <p:cNvPr id="437" name="Image 436"/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>
              <a:off x="10112087" y="1838776"/>
              <a:ext cx="584918" cy="196308"/>
            </a:xfrm>
            <a:prstGeom prst="rect">
              <a:avLst/>
            </a:prstGeom>
          </p:spPr>
        </p:pic>
      </p:grpSp>
      <p:grpSp>
        <p:nvGrpSpPr>
          <p:cNvPr id="438" name="Groupe 437"/>
          <p:cNvGrpSpPr/>
          <p:nvPr/>
        </p:nvGrpSpPr>
        <p:grpSpPr>
          <a:xfrm>
            <a:off x="5794658" y="6496025"/>
            <a:ext cx="186360" cy="283286"/>
            <a:chOff x="9998938" y="834620"/>
            <a:chExt cx="797045" cy="1221010"/>
          </a:xfrm>
        </p:grpSpPr>
        <p:sp>
          <p:nvSpPr>
            <p:cNvPr id="439" name="Rectangle à coins arrondis 438"/>
            <p:cNvSpPr/>
            <p:nvPr/>
          </p:nvSpPr>
          <p:spPr>
            <a:xfrm>
              <a:off x="9998938" y="834620"/>
              <a:ext cx="797045" cy="1221010"/>
            </a:xfrm>
            <a:prstGeom prst="roundRect">
              <a:avLst/>
            </a:prstGeom>
            <a:solidFill>
              <a:schemeClr val="bg1"/>
            </a:soli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BE" sz="700" dirty="0" smtClean="0">
                <a:solidFill>
                  <a:schemeClr val="tx1"/>
                </a:solidFill>
                <a:latin typeface="Bahnschrift" panose="020B0502040204020203" pitchFamily="34" charset="0"/>
              </a:endParaRPr>
            </a:p>
            <a:p>
              <a:pPr algn="ctr"/>
              <a:endParaRPr lang="fr-BE" sz="700" dirty="0" smtClean="0">
                <a:solidFill>
                  <a:schemeClr val="tx1"/>
                </a:solidFill>
                <a:latin typeface="Bahnschrift" panose="020B0502040204020203" pitchFamily="34" charset="0"/>
              </a:endParaRPr>
            </a:p>
            <a:p>
              <a:pPr algn="ctr"/>
              <a:endParaRPr lang="fr-BE" sz="1400" dirty="0" smtClean="0">
                <a:solidFill>
                  <a:schemeClr val="tx1"/>
                </a:solidFill>
                <a:latin typeface="Bahnschrift" panose="020B0502040204020203" pitchFamily="34" charset="0"/>
              </a:endParaRPr>
            </a:p>
            <a:p>
              <a:pPr algn="ctr"/>
              <a:endParaRPr lang="fr-BE" sz="700" dirty="0">
                <a:solidFill>
                  <a:schemeClr val="tx1"/>
                </a:solidFill>
                <a:latin typeface="Bahnschrift Condensed" panose="020B0502040204020203" pitchFamily="34" charset="0"/>
              </a:endParaRPr>
            </a:p>
            <a:p>
              <a:pPr algn="ctr"/>
              <a:endParaRPr lang="fr-BE" sz="700" dirty="0" smtClean="0">
                <a:solidFill>
                  <a:schemeClr val="tx1"/>
                </a:solidFill>
                <a:latin typeface="Bahnschrift Condensed" panose="020B0502040204020203" pitchFamily="34" charset="0"/>
              </a:endParaRPr>
            </a:p>
            <a:p>
              <a:pPr algn="ctr"/>
              <a:endParaRPr lang="fr-BE" sz="700" dirty="0">
                <a:solidFill>
                  <a:schemeClr val="tx1"/>
                </a:solidFill>
                <a:latin typeface="Bahnschrift Condensed" panose="020B0502040204020203" pitchFamily="34" charset="0"/>
              </a:endParaRPr>
            </a:p>
            <a:p>
              <a:pPr algn="ctr"/>
              <a:endParaRPr lang="fr-BE" sz="700" dirty="0" smtClean="0">
                <a:solidFill>
                  <a:schemeClr val="tx1"/>
                </a:solidFill>
                <a:latin typeface="Bahnschrift Condensed" panose="020B0502040204020203" pitchFamily="34" charset="0"/>
              </a:endParaRPr>
            </a:p>
            <a:p>
              <a:pPr algn="ctr"/>
              <a:endParaRPr lang="fr-BE" sz="700" dirty="0" smtClean="0">
                <a:solidFill>
                  <a:schemeClr val="tx1"/>
                </a:solidFill>
                <a:latin typeface="Bahnschrift Condensed" panose="020B0502040204020203" pitchFamily="34" charset="0"/>
              </a:endParaRPr>
            </a:p>
            <a:p>
              <a:pPr algn="ctr"/>
              <a:endParaRPr lang="fr-BE" sz="700" dirty="0">
                <a:solidFill>
                  <a:schemeClr val="tx1"/>
                </a:solidFill>
                <a:latin typeface="Bahnschrift Condensed" panose="020B0502040204020203" pitchFamily="34" charset="0"/>
              </a:endParaRPr>
            </a:p>
            <a:p>
              <a:pPr algn="ctr"/>
              <a:endParaRPr lang="fr-BE" sz="700" dirty="0">
                <a:solidFill>
                  <a:schemeClr val="tx1"/>
                </a:solidFill>
                <a:latin typeface="Bahnschrift Condensed" panose="020B0502040204020203" pitchFamily="34" charset="0"/>
              </a:endParaRPr>
            </a:p>
            <a:p>
              <a:pPr algn="ctr"/>
              <a:endParaRPr lang="fr-BE" sz="700" dirty="0">
                <a:solidFill>
                  <a:schemeClr val="tx1"/>
                </a:solidFill>
                <a:latin typeface="Bahnschrift Condensed" panose="020B0502040204020203" pitchFamily="34" charset="0"/>
              </a:endParaRPr>
            </a:p>
            <a:p>
              <a:pPr algn="ctr"/>
              <a:endParaRPr lang="fr-BE" sz="700" dirty="0">
                <a:solidFill>
                  <a:schemeClr val="tx1"/>
                </a:solidFill>
                <a:latin typeface="Bahnschrift Condensed" panose="020B0502040204020203" pitchFamily="34" charset="0"/>
              </a:endParaRPr>
            </a:p>
          </p:txBody>
        </p:sp>
        <p:pic>
          <p:nvPicPr>
            <p:cNvPr id="440" name="Picture 2" descr="C3-det.png"/>
            <p:cNvPicPr>
              <a:picLocks noChangeAspect="1" noChangeArrowheads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072904" y="1153984"/>
              <a:ext cx="652836" cy="65283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441" name="Image 440"/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10122074" y="913390"/>
              <a:ext cx="538741" cy="198995"/>
            </a:xfrm>
            <a:prstGeom prst="rect">
              <a:avLst/>
            </a:prstGeom>
          </p:spPr>
        </p:pic>
        <p:pic>
          <p:nvPicPr>
            <p:cNvPr id="442" name="Image 441"/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>
              <a:off x="10112087" y="1838776"/>
              <a:ext cx="584918" cy="196308"/>
            </a:xfrm>
            <a:prstGeom prst="rect">
              <a:avLst/>
            </a:prstGeom>
          </p:spPr>
        </p:pic>
      </p:grpSp>
      <p:grpSp>
        <p:nvGrpSpPr>
          <p:cNvPr id="443" name="Groupe 442"/>
          <p:cNvGrpSpPr/>
          <p:nvPr/>
        </p:nvGrpSpPr>
        <p:grpSpPr>
          <a:xfrm rot="2897501">
            <a:off x="4416362" y="5380692"/>
            <a:ext cx="186360" cy="283286"/>
            <a:chOff x="9998938" y="834620"/>
            <a:chExt cx="797045" cy="1221010"/>
          </a:xfrm>
        </p:grpSpPr>
        <p:sp>
          <p:nvSpPr>
            <p:cNvPr id="444" name="Rectangle à coins arrondis 443"/>
            <p:cNvSpPr/>
            <p:nvPr/>
          </p:nvSpPr>
          <p:spPr>
            <a:xfrm>
              <a:off x="9998938" y="834620"/>
              <a:ext cx="797045" cy="1221010"/>
            </a:xfrm>
            <a:prstGeom prst="roundRect">
              <a:avLst/>
            </a:prstGeom>
            <a:solidFill>
              <a:schemeClr val="bg1"/>
            </a:soli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BE" sz="700" dirty="0" smtClean="0">
                <a:solidFill>
                  <a:schemeClr val="tx1"/>
                </a:solidFill>
                <a:latin typeface="Bahnschrift" panose="020B0502040204020203" pitchFamily="34" charset="0"/>
              </a:endParaRPr>
            </a:p>
            <a:p>
              <a:pPr algn="ctr"/>
              <a:endParaRPr lang="fr-BE" sz="700" dirty="0" smtClean="0">
                <a:solidFill>
                  <a:schemeClr val="tx1"/>
                </a:solidFill>
                <a:latin typeface="Bahnschrift" panose="020B0502040204020203" pitchFamily="34" charset="0"/>
              </a:endParaRPr>
            </a:p>
            <a:p>
              <a:pPr algn="ctr"/>
              <a:endParaRPr lang="fr-BE" sz="1400" dirty="0" smtClean="0">
                <a:solidFill>
                  <a:schemeClr val="tx1"/>
                </a:solidFill>
                <a:latin typeface="Bahnschrift" panose="020B0502040204020203" pitchFamily="34" charset="0"/>
              </a:endParaRPr>
            </a:p>
            <a:p>
              <a:pPr algn="ctr"/>
              <a:endParaRPr lang="fr-BE" sz="700" dirty="0">
                <a:solidFill>
                  <a:schemeClr val="tx1"/>
                </a:solidFill>
                <a:latin typeface="Bahnschrift Condensed" panose="020B0502040204020203" pitchFamily="34" charset="0"/>
              </a:endParaRPr>
            </a:p>
            <a:p>
              <a:pPr algn="ctr"/>
              <a:endParaRPr lang="fr-BE" sz="700" dirty="0" smtClean="0">
                <a:solidFill>
                  <a:schemeClr val="tx1"/>
                </a:solidFill>
                <a:latin typeface="Bahnschrift Condensed" panose="020B0502040204020203" pitchFamily="34" charset="0"/>
              </a:endParaRPr>
            </a:p>
            <a:p>
              <a:pPr algn="ctr"/>
              <a:endParaRPr lang="fr-BE" sz="700" dirty="0">
                <a:solidFill>
                  <a:schemeClr val="tx1"/>
                </a:solidFill>
                <a:latin typeface="Bahnschrift Condensed" panose="020B0502040204020203" pitchFamily="34" charset="0"/>
              </a:endParaRPr>
            </a:p>
            <a:p>
              <a:pPr algn="ctr"/>
              <a:endParaRPr lang="fr-BE" sz="700" dirty="0" smtClean="0">
                <a:solidFill>
                  <a:schemeClr val="tx1"/>
                </a:solidFill>
                <a:latin typeface="Bahnschrift Condensed" panose="020B0502040204020203" pitchFamily="34" charset="0"/>
              </a:endParaRPr>
            </a:p>
            <a:p>
              <a:pPr algn="ctr"/>
              <a:endParaRPr lang="fr-BE" sz="700" dirty="0" smtClean="0">
                <a:solidFill>
                  <a:schemeClr val="tx1"/>
                </a:solidFill>
                <a:latin typeface="Bahnschrift Condensed" panose="020B0502040204020203" pitchFamily="34" charset="0"/>
              </a:endParaRPr>
            </a:p>
            <a:p>
              <a:pPr algn="ctr"/>
              <a:endParaRPr lang="fr-BE" sz="700" dirty="0">
                <a:solidFill>
                  <a:schemeClr val="tx1"/>
                </a:solidFill>
                <a:latin typeface="Bahnschrift Condensed" panose="020B0502040204020203" pitchFamily="34" charset="0"/>
              </a:endParaRPr>
            </a:p>
            <a:p>
              <a:pPr algn="ctr"/>
              <a:endParaRPr lang="fr-BE" sz="700" dirty="0">
                <a:solidFill>
                  <a:schemeClr val="tx1"/>
                </a:solidFill>
                <a:latin typeface="Bahnschrift Condensed" panose="020B0502040204020203" pitchFamily="34" charset="0"/>
              </a:endParaRPr>
            </a:p>
            <a:p>
              <a:pPr algn="ctr"/>
              <a:endParaRPr lang="fr-BE" sz="700" dirty="0">
                <a:solidFill>
                  <a:schemeClr val="tx1"/>
                </a:solidFill>
                <a:latin typeface="Bahnschrift Condensed" panose="020B0502040204020203" pitchFamily="34" charset="0"/>
              </a:endParaRPr>
            </a:p>
            <a:p>
              <a:pPr algn="ctr"/>
              <a:endParaRPr lang="fr-BE" sz="700" dirty="0">
                <a:solidFill>
                  <a:schemeClr val="tx1"/>
                </a:solidFill>
                <a:latin typeface="Bahnschrift Condensed" panose="020B0502040204020203" pitchFamily="34" charset="0"/>
              </a:endParaRPr>
            </a:p>
          </p:txBody>
        </p:sp>
        <p:pic>
          <p:nvPicPr>
            <p:cNvPr id="445" name="Picture 2" descr="C3-det.png"/>
            <p:cNvPicPr>
              <a:picLocks noChangeAspect="1" noChangeArrowheads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072904" y="1153984"/>
              <a:ext cx="652836" cy="65283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446" name="Image 445"/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10122074" y="913390"/>
              <a:ext cx="538741" cy="198995"/>
            </a:xfrm>
            <a:prstGeom prst="rect">
              <a:avLst/>
            </a:prstGeom>
          </p:spPr>
        </p:pic>
        <p:pic>
          <p:nvPicPr>
            <p:cNvPr id="447" name="Image 446"/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>
              <a:off x="10112087" y="1838776"/>
              <a:ext cx="584918" cy="196308"/>
            </a:xfrm>
            <a:prstGeom prst="rect">
              <a:avLst/>
            </a:prstGeom>
          </p:spPr>
        </p:pic>
      </p:grpSp>
      <p:grpSp>
        <p:nvGrpSpPr>
          <p:cNvPr id="448" name="Groupe 447"/>
          <p:cNvGrpSpPr/>
          <p:nvPr/>
        </p:nvGrpSpPr>
        <p:grpSpPr>
          <a:xfrm rot="850884">
            <a:off x="3839022" y="5096056"/>
            <a:ext cx="186360" cy="283286"/>
            <a:chOff x="9998938" y="834620"/>
            <a:chExt cx="797045" cy="1221010"/>
          </a:xfrm>
        </p:grpSpPr>
        <p:sp>
          <p:nvSpPr>
            <p:cNvPr id="449" name="Rectangle à coins arrondis 448"/>
            <p:cNvSpPr/>
            <p:nvPr/>
          </p:nvSpPr>
          <p:spPr>
            <a:xfrm>
              <a:off x="9998938" y="834620"/>
              <a:ext cx="797045" cy="1221010"/>
            </a:xfrm>
            <a:prstGeom prst="roundRect">
              <a:avLst/>
            </a:prstGeom>
            <a:solidFill>
              <a:schemeClr val="bg1"/>
            </a:soli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BE" sz="700" dirty="0" smtClean="0">
                <a:solidFill>
                  <a:schemeClr val="tx1"/>
                </a:solidFill>
                <a:latin typeface="Bahnschrift" panose="020B0502040204020203" pitchFamily="34" charset="0"/>
              </a:endParaRPr>
            </a:p>
            <a:p>
              <a:pPr algn="ctr"/>
              <a:endParaRPr lang="fr-BE" sz="700" dirty="0" smtClean="0">
                <a:solidFill>
                  <a:schemeClr val="tx1"/>
                </a:solidFill>
                <a:latin typeface="Bahnschrift" panose="020B0502040204020203" pitchFamily="34" charset="0"/>
              </a:endParaRPr>
            </a:p>
            <a:p>
              <a:pPr algn="ctr"/>
              <a:endParaRPr lang="fr-BE" sz="1400" dirty="0" smtClean="0">
                <a:solidFill>
                  <a:schemeClr val="tx1"/>
                </a:solidFill>
                <a:latin typeface="Bahnschrift" panose="020B0502040204020203" pitchFamily="34" charset="0"/>
              </a:endParaRPr>
            </a:p>
            <a:p>
              <a:pPr algn="ctr"/>
              <a:endParaRPr lang="fr-BE" sz="700" dirty="0">
                <a:solidFill>
                  <a:schemeClr val="tx1"/>
                </a:solidFill>
                <a:latin typeface="Bahnschrift Condensed" panose="020B0502040204020203" pitchFamily="34" charset="0"/>
              </a:endParaRPr>
            </a:p>
            <a:p>
              <a:pPr algn="ctr"/>
              <a:endParaRPr lang="fr-BE" sz="700" dirty="0" smtClean="0">
                <a:solidFill>
                  <a:schemeClr val="tx1"/>
                </a:solidFill>
                <a:latin typeface="Bahnschrift Condensed" panose="020B0502040204020203" pitchFamily="34" charset="0"/>
              </a:endParaRPr>
            </a:p>
            <a:p>
              <a:pPr algn="ctr"/>
              <a:endParaRPr lang="fr-BE" sz="700" dirty="0">
                <a:solidFill>
                  <a:schemeClr val="tx1"/>
                </a:solidFill>
                <a:latin typeface="Bahnschrift Condensed" panose="020B0502040204020203" pitchFamily="34" charset="0"/>
              </a:endParaRPr>
            </a:p>
            <a:p>
              <a:pPr algn="ctr"/>
              <a:endParaRPr lang="fr-BE" sz="700" dirty="0" smtClean="0">
                <a:solidFill>
                  <a:schemeClr val="tx1"/>
                </a:solidFill>
                <a:latin typeface="Bahnschrift Condensed" panose="020B0502040204020203" pitchFamily="34" charset="0"/>
              </a:endParaRPr>
            </a:p>
            <a:p>
              <a:pPr algn="ctr"/>
              <a:endParaRPr lang="fr-BE" sz="700" dirty="0" smtClean="0">
                <a:solidFill>
                  <a:schemeClr val="tx1"/>
                </a:solidFill>
                <a:latin typeface="Bahnschrift Condensed" panose="020B0502040204020203" pitchFamily="34" charset="0"/>
              </a:endParaRPr>
            </a:p>
            <a:p>
              <a:pPr algn="ctr"/>
              <a:endParaRPr lang="fr-BE" sz="700" dirty="0">
                <a:solidFill>
                  <a:schemeClr val="tx1"/>
                </a:solidFill>
                <a:latin typeface="Bahnschrift Condensed" panose="020B0502040204020203" pitchFamily="34" charset="0"/>
              </a:endParaRPr>
            </a:p>
            <a:p>
              <a:pPr algn="ctr"/>
              <a:endParaRPr lang="fr-BE" sz="700" dirty="0">
                <a:solidFill>
                  <a:schemeClr val="tx1"/>
                </a:solidFill>
                <a:latin typeface="Bahnschrift Condensed" panose="020B0502040204020203" pitchFamily="34" charset="0"/>
              </a:endParaRPr>
            </a:p>
            <a:p>
              <a:pPr algn="ctr"/>
              <a:endParaRPr lang="fr-BE" sz="700" dirty="0">
                <a:solidFill>
                  <a:schemeClr val="tx1"/>
                </a:solidFill>
                <a:latin typeface="Bahnschrift Condensed" panose="020B0502040204020203" pitchFamily="34" charset="0"/>
              </a:endParaRPr>
            </a:p>
            <a:p>
              <a:pPr algn="ctr"/>
              <a:endParaRPr lang="fr-BE" sz="700" dirty="0">
                <a:solidFill>
                  <a:schemeClr val="tx1"/>
                </a:solidFill>
                <a:latin typeface="Bahnschrift Condensed" panose="020B0502040204020203" pitchFamily="34" charset="0"/>
              </a:endParaRPr>
            </a:p>
          </p:txBody>
        </p:sp>
        <p:pic>
          <p:nvPicPr>
            <p:cNvPr id="450" name="Picture 2" descr="C3-det.png"/>
            <p:cNvPicPr>
              <a:picLocks noChangeAspect="1" noChangeArrowheads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072904" y="1153984"/>
              <a:ext cx="652836" cy="65283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451" name="Image 450"/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10122074" y="913390"/>
              <a:ext cx="538741" cy="198995"/>
            </a:xfrm>
            <a:prstGeom prst="rect">
              <a:avLst/>
            </a:prstGeom>
          </p:spPr>
        </p:pic>
        <p:pic>
          <p:nvPicPr>
            <p:cNvPr id="452" name="Image 451"/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>
              <a:off x="10112087" y="1838776"/>
              <a:ext cx="584918" cy="196308"/>
            </a:xfrm>
            <a:prstGeom prst="rect">
              <a:avLst/>
            </a:prstGeom>
          </p:spPr>
        </p:pic>
      </p:grpSp>
      <p:pic>
        <p:nvPicPr>
          <p:cNvPr id="453" name="Picture 2" descr="C1-det.png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7276212">
            <a:off x="3919344" y="4013896"/>
            <a:ext cx="179723" cy="1797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76" name="Groupe 175"/>
          <p:cNvGrpSpPr/>
          <p:nvPr/>
        </p:nvGrpSpPr>
        <p:grpSpPr>
          <a:xfrm>
            <a:off x="10141688" y="1648083"/>
            <a:ext cx="797045" cy="1221010"/>
            <a:chOff x="9998938" y="834620"/>
            <a:chExt cx="797045" cy="1221010"/>
          </a:xfrm>
        </p:grpSpPr>
        <p:pic>
          <p:nvPicPr>
            <p:cNvPr id="177" name="Picture 2" descr="C3-det.png"/>
            <p:cNvPicPr>
              <a:picLocks noChangeAspect="1" noChangeArrowheads="1"/>
            </p:cNvPicPr>
            <p:nvPr/>
          </p:nvPicPr>
          <p:blipFill>
            <a:blip r:embed="rId1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072904" y="1153984"/>
              <a:ext cx="652836" cy="65283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78" name="Rectangle à coins arrondis 177"/>
            <p:cNvSpPr/>
            <p:nvPr/>
          </p:nvSpPr>
          <p:spPr>
            <a:xfrm>
              <a:off x="9998938" y="834620"/>
              <a:ext cx="797045" cy="1221010"/>
            </a:xfrm>
            <a:prstGeom prst="roundRect">
              <a:avLst/>
            </a:prstGeom>
            <a:noFill/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BE" sz="700" dirty="0" smtClean="0">
                <a:solidFill>
                  <a:schemeClr val="tx1"/>
                </a:solidFill>
                <a:latin typeface="Bahnschrift" panose="020B0502040204020203" pitchFamily="34" charset="0"/>
              </a:endParaRPr>
            </a:p>
            <a:p>
              <a:pPr algn="ctr"/>
              <a:endParaRPr lang="fr-BE" sz="700" dirty="0" smtClean="0">
                <a:solidFill>
                  <a:schemeClr val="tx1"/>
                </a:solidFill>
                <a:latin typeface="Bahnschrift" panose="020B0502040204020203" pitchFamily="34" charset="0"/>
              </a:endParaRPr>
            </a:p>
            <a:p>
              <a:pPr algn="ctr"/>
              <a:endParaRPr lang="fr-BE" sz="1400" dirty="0" smtClean="0">
                <a:solidFill>
                  <a:schemeClr val="tx1"/>
                </a:solidFill>
                <a:latin typeface="Bahnschrift" panose="020B0502040204020203" pitchFamily="34" charset="0"/>
              </a:endParaRPr>
            </a:p>
            <a:p>
              <a:pPr algn="ctr"/>
              <a:endParaRPr lang="fr-BE" sz="700" dirty="0">
                <a:solidFill>
                  <a:schemeClr val="tx1"/>
                </a:solidFill>
                <a:latin typeface="Bahnschrift Condensed" panose="020B0502040204020203" pitchFamily="34" charset="0"/>
              </a:endParaRPr>
            </a:p>
            <a:p>
              <a:pPr algn="ctr"/>
              <a:endParaRPr lang="fr-BE" sz="700" dirty="0" smtClean="0">
                <a:solidFill>
                  <a:schemeClr val="tx1"/>
                </a:solidFill>
                <a:latin typeface="Bahnschrift Condensed" panose="020B0502040204020203" pitchFamily="34" charset="0"/>
              </a:endParaRPr>
            </a:p>
            <a:p>
              <a:pPr algn="ctr"/>
              <a:endParaRPr lang="fr-BE" sz="700" dirty="0">
                <a:solidFill>
                  <a:schemeClr val="tx1"/>
                </a:solidFill>
                <a:latin typeface="Bahnschrift Condensed" panose="020B0502040204020203" pitchFamily="34" charset="0"/>
              </a:endParaRPr>
            </a:p>
            <a:p>
              <a:pPr algn="ctr"/>
              <a:endParaRPr lang="fr-BE" sz="700" dirty="0" smtClean="0">
                <a:solidFill>
                  <a:schemeClr val="tx1"/>
                </a:solidFill>
                <a:latin typeface="Bahnschrift Condensed" panose="020B0502040204020203" pitchFamily="34" charset="0"/>
              </a:endParaRPr>
            </a:p>
            <a:p>
              <a:pPr algn="ctr"/>
              <a:endParaRPr lang="fr-BE" sz="700" dirty="0" smtClean="0">
                <a:solidFill>
                  <a:schemeClr val="tx1"/>
                </a:solidFill>
                <a:latin typeface="Bahnschrift Condensed" panose="020B0502040204020203" pitchFamily="34" charset="0"/>
              </a:endParaRPr>
            </a:p>
            <a:p>
              <a:pPr algn="ctr"/>
              <a:endParaRPr lang="fr-BE" sz="700" dirty="0">
                <a:solidFill>
                  <a:schemeClr val="tx1"/>
                </a:solidFill>
                <a:latin typeface="Bahnschrift Condensed" panose="020B0502040204020203" pitchFamily="34" charset="0"/>
              </a:endParaRPr>
            </a:p>
            <a:p>
              <a:pPr algn="ctr"/>
              <a:endParaRPr lang="fr-BE" sz="700" dirty="0">
                <a:solidFill>
                  <a:schemeClr val="tx1"/>
                </a:solidFill>
                <a:latin typeface="Bahnschrift Condensed" panose="020B0502040204020203" pitchFamily="34" charset="0"/>
              </a:endParaRPr>
            </a:p>
            <a:p>
              <a:pPr algn="ctr"/>
              <a:endParaRPr lang="fr-BE" sz="700" dirty="0">
                <a:solidFill>
                  <a:schemeClr val="tx1"/>
                </a:solidFill>
                <a:latin typeface="Bahnschrift Condensed" panose="020B0502040204020203" pitchFamily="34" charset="0"/>
              </a:endParaRPr>
            </a:p>
            <a:p>
              <a:pPr algn="ctr"/>
              <a:endParaRPr lang="fr-BE" sz="700" dirty="0">
                <a:solidFill>
                  <a:schemeClr val="tx1"/>
                </a:solidFill>
                <a:latin typeface="Bahnschrift Condensed" panose="020B0502040204020203" pitchFamily="34" charset="0"/>
              </a:endParaRPr>
            </a:p>
          </p:txBody>
        </p:sp>
        <p:pic>
          <p:nvPicPr>
            <p:cNvPr id="179" name="Image 178"/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10122074" y="913390"/>
              <a:ext cx="538741" cy="198995"/>
            </a:xfrm>
            <a:prstGeom prst="rect">
              <a:avLst/>
            </a:prstGeom>
          </p:spPr>
        </p:pic>
        <p:pic>
          <p:nvPicPr>
            <p:cNvPr id="180" name="Image 179"/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>
              <a:off x="10112087" y="1838776"/>
              <a:ext cx="584918" cy="196308"/>
            </a:xfrm>
            <a:prstGeom prst="rect">
              <a:avLst/>
            </a:prstGeom>
          </p:spPr>
        </p:pic>
      </p:grpSp>
      <p:grpSp>
        <p:nvGrpSpPr>
          <p:cNvPr id="181" name="Groupe 180"/>
          <p:cNvGrpSpPr/>
          <p:nvPr/>
        </p:nvGrpSpPr>
        <p:grpSpPr>
          <a:xfrm>
            <a:off x="10959511" y="1636400"/>
            <a:ext cx="797045" cy="1221010"/>
            <a:chOff x="10935535" y="843973"/>
            <a:chExt cx="797045" cy="1221010"/>
          </a:xfrm>
        </p:grpSpPr>
        <p:pic>
          <p:nvPicPr>
            <p:cNvPr id="182" name="Picture 2" descr="C3-det.png"/>
            <p:cNvPicPr>
              <a:picLocks noChangeAspect="1" noChangeArrowheads="1"/>
            </p:cNvPicPr>
            <p:nvPr/>
          </p:nvPicPr>
          <p:blipFill>
            <a:blip r:embed="rId13" cstate="print">
              <a:duotone>
                <a:schemeClr val="bg2">
                  <a:shade val="45000"/>
                  <a:satMod val="135000"/>
                </a:schemeClr>
                <a:prstClr val="white"/>
              </a:duotone>
              <a:extLst>
                <a:ext uri="{BEBA8EAE-BF5A-486C-A8C5-ECC9F3942E4B}">
                  <a14:imgProps xmlns:a14="http://schemas.microsoft.com/office/drawing/2010/main">
                    <a14:imgLayer r:embed="rId14">
                      <a14:imgEffect>
                        <a14:saturation sat="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009501" y="1163337"/>
              <a:ext cx="652836" cy="65283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83" name="Rectangle à coins arrondis 182"/>
            <p:cNvSpPr/>
            <p:nvPr/>
          </p:nvSpPr>
          <p:spPr>
            <a:xfrm>
              <a:off x="10935535" y="843973"/>
              <a:ext cx="797045" cy="1221010"/>
            </a:xfrm>
            <a:prstGeom prst="roundRect">
              <a:avLst/>
            </a:prstGeom>
            <a:noFill/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BE" sz="700" dirty="0" smtClean="0">
                <a:solidFill>
                  <a:schemeClr val="bg1">
                    <a:lumMod val="75000"/>
                  </a:schemeClr>
                </a:solidFill>
                <a:latin typeface="Bahnschrift" panose="020B0502040204020203" pitchFamily="34" charset="0"/>
              </a:endParaRPr>
            </a:p>
            <a:p>
              <a:pPr algn="ctr"/>
              <a:endParaRPr lang="fr-BE" sz="700" dirty="0" smtClean="0">
                <a:solidFill>
                  <a:schemeClr val="bg1">
                    <a:lumMod val="75000"/>
                  </a:schemeClr>
                </a:solidFill>
                <a:latin typeface="Bahnschrift" panose="020B0502040204020203" pitchFamily="34" charset="0"/>
              </a:endParaRPr>
            </a:p>
            <a:p>
              <a:pPr algn="ctr"/>
              <a:endParaRPr lang="fr-BE" sz="1400" dirty="0" smtClean="0">
                <a:solidFill>
                  <a:schemeClr val="bg1">
                    <a:lumMod val="75000"/>
                  </a:schemeClr>
                </a:solidFill>
                <a:latin typeface="Bahnschrift" panose="020B0502040204020203" pitchFamily="34" charset="0"/>
              </a:endParaRPr>
            </a:p>
            <a:p>
              <a:pPr algn="ctr"/>
              <a:endParaRPr lang="fr-BE" sz="700" dirty="0">
                <a:solidFill>
                  <a:schemeClr val="bg1">
                    <a:lumMod val="75000"/>
                  </a:schemeClr>
                </a:solidFill>
                <a:latin typeface="Bahnschrift Condensed" panose="020B0502040204020203" pitchFamily="34" charset="0"/>
              </a:endParaRPr>
            </a:p>
            <a:p>
              <a:pPr algn="ctr"/>
              <a:endParaRPr lang="fr-BE" sz="700" dirty="0" smtClean="0">
                <a:solidFill>
                  <a:schemeClr val="bg1">
                    <a:lumMod val="75000"/>
                  </a:schemeClr>
                </a:solidFill>
                <a:latin typeface="Bahnschrift Condensed" panose="020B0502040204020203" pitchFamily="34" charset="0"/>
              </a:endParaRPr>
            </a:p>
            <a:p>
              <a:pPr algn="ctr"/>
              <a:endParaRPr lang="fr-BE" sz="700" dirty="0">
                <a:solidFill>
                  <a:schemeClr val="bg1">
                    <a:lumMod val="75000"/>
                  </a:schemeClr>
                </a:solidFill>
                <a:latin typeface="Bahnschrift Condensed" panose="020B0502040204020203" pitchFamily="34" charset="0"/>
              </a:endParaRPr>
            </a:p>
            <a:p>
              <a:pPr algn="ctr"/>
              <a:endParaRPr lang="fr-BE" sz="700" dirty="0" smtClean="0">
                <a:solidFill>
                  <a:schemeClr val="bg1">
                    <a:lumMod val="75000"/>
                  </a:schemeClr>
                </a:solidFill>
                <a:latin typeface="Bahnschrift Condensed" panose="020B0502040204020203" pitchFamily="34" charset="0"/>
              </a:endParaRPr>
            </a:p>
            <a:p>
              <a:pPr algn="ctr"/>
              <a:endParaRPr lang="fr-BE" sz="700" dirty="0" smtClean="0">
                <a:solidFill>
                  <a:schemeClr val="bg1">
                    <a:lumMod val="75000"/>
                  </a:schemeClr>
                </a:solidFill>
                <a:latin typeface="Bahnschrift Condensed" panose="020B0502040204020203" pitchFamily="34" charset="0"/>
              </a:endParaRPr>
            </a:p>
            <a:p>
              <a:pPr algn="ctr"/>
              <a:endParaRPr lang="fr-BE" sz="700" dirty="0">
                <a:solidFill>
                  <a:schemeClr val="bg1">
                    <a:lumMod val="75000"/>
                  </a:schemeClr>
                </a:solidFill>
                <a:latin typeface="Bahnschrift Condensed" panose="020B0502040204020203" pitchFamily="34" charset="0"/>
              </a:endParaRPr>
            </a:p>
            <a:p>
              <a:pPr algn="ctr"/>
              <a:endParaRPr lang="fr-BE" sz="700" dirty="0">
                <a:solidFill>
                  <a:schemeClr val="bg1">
                    <a:lumMod val="75000"/>
                  </a:schemeClr>
                </a:solidFill>
                <a:latin typeface="Bahnschrift Condensed" panose="020B0502040204020203" pitchFamily="34" charset="0"/>
              </a:endParaRPr>
            </a:p>
            <a:p>
              <a:pPr algn="ctr"/>
              <a:endParaRPr lang="fr-BE" sz="700" dirty="0">
                <a:solidFill>
                  <a:schemeClr val="bg1">
                    <a:lumMod val="75000"/>
                  </a:schemeClr>
                </a:solidFill>
                <a:latin typeface="Bahnschrift Condensed" panose="020B0502040204020203" pitchFamily="34" charset="0"/>
              </a:endParaRPr>
            </a:p>
            <a:p>
              <a:pPr algn="ctr"/>
              <a:endParaRPr lang="fr-BE" sz="700" dirty="0">
                <a:solidFill>
                  <a:schemeClr val="bg1">
                    <a:lumMod val="75000"/>
                  </a:schemeClr>
                </a:solidFill>
                <a:latin typeface="Bahnschrift Condensed" panose="020B0502040204020203" pitchFamily="34" charset="0"/>
              </a:endParaRPr>
            </a:p>
          </p:txBody>
        </p:sp>
        <p:pic>
          <p:nvPicPr>
            <p:cNvPr id="184" name="Image 183"/>
            <p:cNvPicPr>
              <a:picLocks noChangeAspect="1"/>
            </p:cNvPicPr>
            <p:nvPr/>
          </p:nvPicPr>
          <p:blipFill>
            <a:blip r:embed="rId6">
              <a:duotone>
                <a:schemeClr val="bg2">
                  <a:shade val="45000"/>
                  <a:satMod val="135000"/>
                </a:schemeClr>
                <a:prstClr val="white"/>
              </a:duotone>
            </a:blip>
            <a:stretch>
              <a:fillRect/>
            </a:stretch>
          </p:blipFill>
          <p:spPr>
            <a:xfrm>
              <a:off x="11058671" y="922743"/>
              <a:ext cx="538741" cy="198995"/>
            </a:xfrm>
            <a:prstGeom prst="rect">
              <a:avLst/>
            </a:prstGeom>
          </p:spPr>
        </p:pic>
        <p:pic>
          <p:nvPicPr>
            <p:cNvPr id="185" name="Image 184"/>
            <p:cNvPicPr>
              <a:picLocks noChangeAspect="1"/>
            </p:cNvPicPr>
            <p:nvPr/>
          </p:nvPicPr>
          <p:blipFill>
            <a:blip r:embed="rId7">
              <a:duotone>
                <a:schemeClr val="bg2">
                  <a:shade val="45000"/>
                  <a:satMod val="135000"/>
                </a:schemeClr>
                <a:prstClr val="white"/>
              </a:duotone>
            </a:blip>
            <a:stretch>
              <a:fillRect/>
            </a:stretch>
          </p:blipFill>
          <p:spPr>
            <a:xfrm>
              <a:off x="11048684" y="1848129"/>
              <a:ext cx="584918" cy="196308"/>
            </a:xfrm>
            <a:prstGeom prst="rect">
              <a:avLst/>
            </a:prstGeom>
          </p:spPr>
        </p:pic>
        <p:cxnSp>
          <p:nvCxnSpPr>
            <p:cNvPr id="186" name="Connecteur droit 185"/>
            <p:cNvCxnSpPr/>
            <p:nvPr/>
          </p:nvCxnSpPr>
          <p:spPr>
            <a:xfrm flipV="1">
              <a:off x="11001087" y="877508"/>
              <a:ext cx="678751" cy="1153940"/>
            </a:xfrm>
            <a:prstGeom prst="line">
              <a:avLst/>
            </a:prstGeom>
            <a:ln w="762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74" name="ZoneTexte 173"/>
          <p:cNvSpPr txBox="1"/>
          <p:nvPr/>
        </p:nvSpPr>
        <p:spPr>
          <a:xfrm>
            <a:off x="1451295" y="172895"/>
            <a:ext cx="1037718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BE" sz="2400" b="1" u="sng" dirty="0" smtClean="0"/>
              <a:t>Nouvelle signalisation</a:t>
            </a:r>
            <a:r>
              <a:rPr lang="fr-BE" sz="2400" b="1" dirty="0" smtClean="0"/>
              <a:t>                   </a:t>
            </a:r>
            <a:r>
              <a:rPr lang="fr-BE" sz="2400" b="1" u="sng" dirty="0" smtClean="0"/>
              <a:t>sans modification des sens de circulation</a:t>
            </a:r>
            <a:endParaRPr lang="fr-BE" sz="2400" b="1" u="sng" dirty="0"/>
          </a:p>
        </p:txBody>
      </p:sp>
      <p:pic>
        <p:nvPicPr>
          <p:cNvPr id="1026" name="Picture 2" descr="https://securotheque.wallonie.be/files/wp-content/uploads/Signaux/Type%20M%20Add%20cycles%20et%20cyclos/M4.png"/>
          <p:cNvPicPr>
            <a:picLocks noChangeAspect="1" noChangeArrowheads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41688" y="2901461"/>
            <a:ext cx="840444" cy="2251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87" name="Groupe 186"/>
          <p:cNvGrpSpPr/>
          <p:nvPr/>
        </p:nvGrpSpPr>
        <p:grpSpPr>
          <a:xfrm rot="4105995">
            <a:off x="7732878" y="2613268"/>
            <a:ext cx="185926" cy="285446"/>
            <a:chOff x="10935535" y="843973"/>
            <a:chExt cx="797045" cy="1221010"/>
          </a:xfrm>
        </p:grpSpPr>
        <p:pic>
          <p:nvPicPr>
            <p:cNvPr id="188" name="Picture 2" descr="C3-det.png"/>
            <p:cNvPicPr>
              <a:picLocks noChangeAspect="1" noChangeArrowheads="1"/>
            </p:cNvPicPr>
            <p:nvPr/>
          </p:nvPicPr>
          <p:blipFill>
            <a:blip r:embed="rId8" cstate="print">
              <a:duotone>
                <a:schemeClr val="bg2">
                  <a:shade val="45000"/>
                  <a:satMod val="135000"/>
                </a:schemeClr>
                <a:prstClr val="white"/>
              </a:duotone>
              <a:extLst>
                <a:ext uri="{BEBA8EAE-BF5A-486C-A8C5-ECC9F3942E4B}">
                  <a14:imgProps xmlns:a14="http://schemas.microsoft.com/office/drawing/2010/main">
                    <a14:imgLayer r:embed="rId9">
                      <a14:imgEffect>
                        <a14:saturation sat="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009501" y="1163337"/>
              <a:ext cx="652836" cy="65283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89" name="Rectangle à coins arrondis 188"/>
            <p:cNvSpPr/>
            <p:nvPr/>
          </p:nvSpPr>
          <p:spPr>
            <a:xfrm>
              <a:off x="10935535" y="843973"/>
              <a:ext cx="797045" cy="1221010"/>
            </a:xfrm>
            <a:prstGeom prst="roundRect">
              <a:avLst/>
            </a:prstGeom>
            <a:noFill/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BE" sz="700" dirty="0" smtClean="0">
                <a:solidFill>
                  <a:schemeClr val="bg1">
                    <a:lumMod val="75000"/>
                  </a:schemeClr>
                </a:solidFill>
                <a:latin typeface="Bahnschrift" panose="020B0502040204020203" pitchFamily="34" charset="0"/>
              </a:endParaRPr>
            </a:p>
            <a:p>
              <a:pPr algn="ctr"/>
              <a:endParaRPr lang="fr-BE" sz="700" dirty="0" smtClean="0">
                <a:solidFill>
                  <a:schemeClr val="bg1">
                    <a:lumMod val="75000"/>
                  </a:schemeClr>
                </a:solidFill>
                <a:latin typeface="Bahnschrift" panose="020B0502040204020203" pitchFamily="34" charset="0"/>
              </a:endParaRPr>
            </a:p>
            <a:p>
              <a:pPr algn="ctr"/>
              <a:endParaRPr lang="fr-BE" sz="1400" dirty="0" smtClean="0">
                <a:solidFill>
                  <a:schemeClr val="bg1">
                    <a:lumMod val="75000"/>
                  </a:schemeClr>
                </a:solidFill>
                <a:latin typeface="Bahnschrift" panose="020B0502040204020203" pitchFamily="34" charset="0"/>
              </a:endParaRPr>
            </a:p>
            <a:p>
              <a:pPr algn="ctr"/>
              <a:endParaRPr lang="fr-BE" sz="700" dirty="0">
                <a:solidFill>
                  <a:schemeClr val="bg1">
                    <a:lumMod val="75000"/>
                  </a:schemeClr>
                </a:solidFill>
                <a:latin typeface="Bahnschrift Condensed" panose="020B0502040204020203" pitchFamily="34" charset="0"/>
              </a:endParaRPr>
            </a:p>
            <a:p>
              <a:pPr algn="ctr"/>
              <a:endParaRPr lang="fr-BE" sz="700" dirty="0" smtClean="0">
                <a:solidFill>
                  <a:schemeClr val="bg1">
                    <a:lumMod val="75000"/>
                  </a:schemeClr>
                </a:solidFill>
                <a:latin typeface="Bahnschrift Condensed" panose="020B0502040204020203" pitchFamily="34" charset="0"/>
              </a:endParaRPr>
            </a:p>
            <a:p>
              <a:pPr algn="ctr"/>
              <a:endParaRPr lang="fr-BE" sz="700" dirty="0">
                <a:solidFill>
                  <a:schemeClr val="bg1">
                    <a:lumMod val="75000"/>
                  </a:schemeClr>
                </a:solidFill>
                <a:latin typeface="Bahnschrift Condensed" panose="020B0502040204020203" pitchFamily="34" charset="0"/>
              </a:endParaRPr>
            </a:p>
            <a:p>
              <a:pPr algn="ctr"/>
              <a:endParaRPr lang="fr-BE" sz="700" dirty="0" smtClean="0">
                <a:solidFill>
                  <a:schemeClr val="bg1">
                    <a:lumMod val="75000"/>
                  </a:schemeClr>
                </a:solidFill>
                <a:latin typeface="Bahnschrift Condensed" panose="020B0502040204020203" pitchFamily="34" charset="0"/>
              </a:endParaRPr>
            </a:p>
            <a:p>
              <a:pPr algn="ctr"/>
              <a:endParaRPr lang="fr-BE" sz="700" dirty="0" smtClean="0">
                <a:solidFill>
                  <a:schemeClr val="bg1">
                    <a:lumMod val="75000"/>
                  </a:schemeClr>
                </a:solidFill>
                <a:latin typeface="Bahnschrift Condensed" panose="020B0502040204020203" pitchFamily="34" charset="0"/>
              </a:endParaRPr>
            </a:p>
            <a:p>
              <a:pPr algn="ctr"/>
              <a:endParaRPr lang="fr-BE" sz="700" dirty="0">
                <a:solidFill>
                  <a:schemeClr val="bg1">
                    <a:lumMod val="75000"/>
                  </a:schemeClr>
                </a:solidFill>
                <a:latin typeface="Bahnschrift Condensed" panose="020B0502040204020203" pitchFamily="34" charset="0"/>
              </a:endParaRPr>
            </a:p>
            <a:p>
              <a:pPr algn="ctr"/>
              <a:endParaRPr lang="fr-BE" sz="700" dirty="0">
                <a:solidFill>
                  <a:schemeClr val="bg1">
                    <a:lumMod val="75000"/>
                  </a:schemeClr>
                </a:solidFill>
                <a:latin typeface="Bahnschrift Condensed" panose="020B0502040204020203" pitchFamily="34" charset="0"/>
              </a:endParaRPr>
            </a:p>
            <a:p>
              <a:pPr algn="ctr"/>
              <a:endParaRPr lang="fr-BE" sz="700" dirty="0">
                <a:solidFill>
                  <a:schemeClr val="bg1">
                    <a:lumMod val="75000"/>
                  </a:schemeClr>
                </a:solidFill>
                <a:latin typeface="Bahnschrift Condensed" panose="020B0502040204020203" pitchFamily="34" charset="0"/>
              </a:endParaRPr>
            </a:p>
            <a:p>
              <a:pPr algn="ctr"/>
              <a:endParaRPr lang="fr-BE" sz="700" dirty="0">
                <a:solidFill>
                  <a:schemeClr val="bg1">
                    <a:lumMod val="75000"/>
                  </a:schemeClr>
                </a:solidFill>
                <a:latin typeface="Bahnschrift Condensed" panose="020B0502040204020203" pitchFamily="34" charset="0"/>
              </a:endParaRPr>
            </a:p>
          </p:txBody>
        </p:sp>
        <p:pic>
          <p:nvPicPr>
            <p:cNvPr id="190" name="Image 189"/>
            <p:cNvPicPr>
              <a:picLocks noChangeAspect="1"/>
            </p:cNvPicPr>
            <p:nvPr/>
          </p:nvPicPr>
          <p:blipFill>
            <a:blip r:embed="rId6">
              <a:duotone>
                <a:schemeClr val="bg2">
                  <a:shade val="45000"/>
                  <a:satMod val="135000"/>
                </a:schemeClr>
                <a:prstClr val="white"/>
              </a:duotone>
            </a:blip>
            <a:stretch>
              <a:fillRect/>
            </a:stretch>
          </p:blipFill>
          <p:spPr>
            <a:xfrm>
              <a:off x="11058671" y="922743"/>
              <a:ext cx="538741" cy="198995"/>
            </a:xfrm>
            <a:prstGeom prst="rect">
              <a:avLst/>
            </a:prstGeom>
          </p:spPr>
        </p:pic>
        <p:pic>
          <p:nvPicPr>
            <p:cNvPr id="191" name="Image 190"/>
            <p:cNvPicPr>
              <a:picLocks noChangeAspect="1"/>
            </p:cNvPicPr>
            <p:nvPr/>
          </p:nvPicPr>
          <p:blipFill>
            <a:blip r:embed="rId7">
              <a:duotone>
                <a:schemeClr val="bg2">
                  <a:shade val="45000"/>
                  <a:satMod val="135000"/>
                </a:schemeClr>
                <a:prstClr val="white"/>
              </a:duotone>
            </a:blip>
            <a:stretch>
              <a:fillRect/>
            </a:stretch>
          </p:blipFill>
          <p:spPr>
            <a:xfrm>
              <a:off x="11048684" y="1848129"/>
              <a:ext cx="584918" cy="196308"/>
            </a:xfrm>
            <a:prstGeom prst="rect">
              <a:avLst/>
            </a:prstGeom>
          </p:spPr>
        </p:pic>
        <p:cxnSp>
          <p:nvCxnSpPr>
            <p:cNvPr id="192" name="Connecteur droit 191"/>
            <p:cNvCxnSpPr/>
            <p:nvPr/>
          </p:nvCxnSpPr>
          <p:spPr>
            <a:xfrm flipV="1">
              <a:off x="11001087" y="877508"/>
              <a:ext cx="678751" cy="115394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0522676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3231</TotalTime>
  <Words>8</Words>
  <Application>Microsoft Office PowerPoint</Application>
  <PresentationFormat>Grand écran</PresentationFormat>
  <Paragraphs>191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7" baseType="lpstr">
      <vt:lpstr>Arial</vt:lpstr>
      <vt:lpstr>Bahnschrift</vt:lpstr>
      <vt:lpstr>Bahnschrift Condensed</vt:lpstr>
      <vt:lpstr>Calibri</vt:lpstr>
      <vt:lpstr>Calibri Light</vt:lpstr>
      <vt:lpstr>Thème Office</vt:lpstr>
      <vt:lpstr>Présentation PowerPoint</vt:lpstr>
    </vt:vector>
  </TitlesOfParts>
  <Company>HP Inc.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Muriel Roberfroid</dc:creator>
  <cp:lastModifiedBy>Muriel Roberfroid</cp:lastModifiedBy>
  <cp:revision>187</cp:revision>
  <cp:lastPrinted>2025-09-24T11:11:34Z</cp:lastPrinted>
  <dcterms:created xsi:type="dcterms:W3CDTF">2025-05-07T13:26:57Z</dcterms:created>
  <dcterms:modified xsi:type="dcterms:W3CDTF">2026-02-11T14:48:04Z</dcterms:modified>
</cp:coreProperties>
</file>